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3"/>
  </p:sldMasterIdLst>
  <p:notesMasterIdLst>
    <p:notesMasterId r:id="rId7"/>
  </p:notesMasterIdLst>
  <p:sldIdLst>
    <p:sldId id="256" r:id="rId4"/>
    <p:sldId id="260" r:id="rId5"/>
    <p:sldId id="261" r:id="rId6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320CA5-FF82-754B-B415-A7F3879E3CE5}" v="15" dt="2024-06-11T07:51:33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58"/>
  </p:normalViewPr>
  <p:slideViewPr>
    <p:cSldViewPr snapToGrid="0">
      <p:cViewPr varScale="1">
        <p:scale>
          <a:sx n="103" d="100"/>
          <a:sy n="103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AF320CA5-FF82-754B-B415-A7F3879E3CE5}"/>
    <pc:docChg chg="undo custSel modSld modMainMaster">
      <pc:chgData name="Abraira, Ana" userId="d8439876-94dc-47dc-9ccf-3587cec70708" providerId="ADAL" clId="{AF320CA5-FF82-754B-B415-A7F3879E3CE5}" dt="2024-06-11T07:52:34.814" v="141" actId="18131"/>
      <pc:docMkLst>
        <pc:docMk/>
      </pc:docMkLst>
      <pc:sldChg chg="addSp delSp modSp mod">
        <pc:chgData name="Abraira, Ana" userId="d8439876-94dc-47dc-9ccf-3587cec70708" providerId="ADAL" clId="{AF320CA5-FF82-754B-B415-A7F3879E3CE5}" dt="2024-06-11T07:37:14.848" v="50" actId="478"/>
        <pc:sldMkLst>
          <pc:docMk/>
          <pc:sldMk cId="2994503901" sldId="256"/>
        </pc:sldMkLst>
        <pc:spChg chg="mod">
          <ac:chgData name="Abraira, Ana" userId="d8439876-94dc-47dc-9ccf-3587cec70708" providerId="ADAL" clId="{AF320CA5-FF82-754B-B415-A7F3879E3CE5}" dt="2024-06-11T07:37:06.752" v="48" actId="14100"/>
          <ac:spMkLst>
            <pc:docMk/>
            <pc:sldMk cId="2994503901" sldId="256"/>
            <ac:spMk id="10" creationId="{BE304CB9-212B-33E7-7993-96D7D922E350}"/>
          </ac:spMkLst>
        </pc:spChg>
        <pc:spChg chg="mod">
          <ac:chgData name="Abraira, Ana" userId="d8439876-94dc-47dc-9ccf-3587cec70708" providerId="ADAL" clId="{AF320CA5-FF82-754B-B415-A7F3879E3CE5}" dt="2024-06-11T07:36:47.486" v="42" actId="14100"/>
          <ac:spMkLst>
            <pc:docMk/>
            <pc:sldMk cId="2994503901" sldId="256"/>
            <ac:spMk id="11" creationId="{7873F0E6-ED6C-39B0-6D18-40047A94FE8C}"/>
          </ac:spMkLst>
        </pc:spChg>
        <pc:spChg chg="mod">
          <ac:chgData name="Abraira, Ana" userId="d8439876-94dc-47dc-9ccf-3587cec70708" providerId="ADAL" clId="{AF320CA5-FF82-754B-B415-A7F3879E3CE5}" dt="2024-06-11T07:36:45.388" v="41" actId="14100"/>
          <ac:spMkLst>
            <pc:docMk/>
            <pc:sldMk cId="2994503901" sldId="256"/>
            <ac:spMk id="15" creationId="{DA58D39D-3C8E-C7E5-B536-FE102CEA4144}"/>
          </ac:spMkLst>
        </pc:spChg>
        <pc:grpChg chg="mod">
          <ac:chgData name="Abraira, Ana" userId="d8439876-94dc-47dc-9ccf-3587cec70708" providerId="ADAL" clId="{AF320CA5-FF82-754B-B415-A7F3879E3CE5}" dt="2024-06-11T07:37:10.453" v="49" actId="1076"/>
          <ac:grpSpMkLst>
            <pc:docMk/>
            <pc:sldMk cId="2994503901" sldId="256"/>
            <ac:grpSpMk id="25" creationId="{5C5F4728-A7A1-6A38-4F7B-FF5F465C45E6}"/>
          </ac:grpSpMkLst>
        </pc:grpChg>
        <pc:picChg chg="add del mod">
          <ac:chgData name="Abraira, Ana" userId="d8439876-94dc-47dc-9ccf-3587cec70708" providerId="ADAL" clId="{AF320CA5-FF82-754B-B415-A7F3879E3CE5}" dt="2024-06-11T07:37:14.848" v="50" actId="478"/>
          <ac:picMkLst>
            <pc:docMk/>
            <pc:sldMk cId="2994503901" sldId="256"/>
            <ac:picMk id="2" creationId="{7A78A932-C5DF-0021-7807-C5AFED617397}"/>
          </ac:picMkLst>
        </pc:picChg>
      </pc:sldChg>
      <pc:sldChg chg="addSp delSp modSp mod">
        <pc:chgData name="Abraira, Ana" userId="d8439876-94dc-47dc-9ccf-3587cec70708" providerId="ADAL" clId="{AF320CA5-FF82-754B-B415-A7F3879E3CE5}" dt="2024-06-11T07:38:11.544" v="79" actId="478"/>
        <pc:sldMkLst>
          <pc:docMk/>
          <pc:sldMk cId="4171726591" sldId="260"/>
        </pc:sldMkLst>
        <pc:spChg chg="add del mod">
          <ac:chgData name="Abraira, Ana" userId="d8439876-94dc-47dc-9ccf-3587cec70708" providerId="ADAL" clId="{AF320CA5-FF82-754B-B415-A7F3879E3CE5}" dt="2024-06-11T07:38:01.318" v="76" actId="478"/>
          <ac:spMkLst>
            <pc:docMk/>
            <pc:sldMk cId="4171726591" sldId="260"/>
            <ac:spMk id="5" creationId="{F8B5FA26-50E8-2CD1-5158-266DB1A86C40}"/>
          </ac:spMkLst>
        </pc:spChg>
        <pc:spChg chg="mod">
          <ac:chgData name="Abraira, Ana" userId="d8439876-94dc-47dc-9ccf-3587cec70708" providerId="ADAL" clId="{AF320CA5-FF82-754B-B415-A7F3879E3CE5}" dt="2024-06-11T07:37:40.612" v="56"/>
          <ac:spMkLst>
            <pc:docMk/>
            <pc:sldMk cId="4171726591" sldId="260"/>
            <ac:spMk id="7" creationId="{A17FAEEF-F11B-1943-EC68-3EBA4E3CA328}"/>
          </ac:spMkLst>
        </pc:spChg>
        <pc:spChg chg="mod">
          <ac:chgData name="Abraira, Ana" userId="d8439876-94dc-47dc-9ccf-3587cec70708" providerId="ADAL" clId="{AF320CA5-FF82-754B-B415-A7F3879E3CE5}" dt="2024-06-11T07:37:40.612" v="56"/>
          <ac:spMkLst>
            <pc:docMk/>
            <pc:sldMk cId="4171726591" sldId="260"/>
            <ac:spMk id="8" creationId="{B0B657C4-5135-1C27-4351-898A1B74A0FB}"/>
          </ac:spMkLst>
        </pc:spChg>
        <pc:spChg chg="mod">
          <ac:chgData name="Abraira, Ana" userId="d8439876-94dc-47dc-9ccf-3587cec70708" providerId="ADAL" clId="{AF320CA5-FF82-754B-B415-A7F3879E3CE5}" dt="2024-06-11T07:38:07.263" v="78" actId="20577"/>
          <ac:spMkLst>
            <pc:docMk/>
            <pc:sldMk cId="4171726591" sldId="260"/>
            <ac:spMk id="10" creationId="{BE304CB9-212B-33E7-7993-96D7D922E350}"/>
          </ac:spMkLst>
        </pc:spChg>
        <pc:spChg chg="mod">
          <ac:chgData name="Abraira, Ana" userId="d8439876-94dc-47dc-9ccf-3587cec70708" providerId="ADAL" clId="{AF320CA5-FF82-754B-B415-A7F3879E3CE5}" dt="2024-06-11T07:37:55.990" v="74" actId="20577"/>
          <ac:spMkLst>
            <pc:docMk/>
            <pc:sldMk cId="4171726591" sldId="260"/>
            <ac:spMk id="15" creationId="{DA58D39D-3C8E-C7E5-B536-FE102CEA4144}"/>
          </ac:spMkLst>
        </pc:spChg>
        <pc:grpChg chg="add del mod">
          <ac:chgData name="Abraira, Ana" userId="d8439876-94dc-47dc-9ccf-3587cec70708" providerId="ADAL" clId="{AF320CA5-FF82-754B-B415-A7F3879E3CE5}" dt="2024-06-11T07:38:02.527" v="77" actId="478"/>
          <ac:grpSpMkLst>
            <pc:docMk/>
            <pc:sldMk cId="4171726591" sldId="260"/>
            <ac:grpSpMk id="6" creationId="{3FCD383F-0210-50C4-5742-C0FB15B5F58A}"/>
          </ac:grpSpMkLst>
        </pc:grpChg>
        <pc:grpChg chg="mod">
          <ac:chgData name="Abraira, Ana" userId="d8439876-94dc-47dc-9ccf-3587cec70708" providerId="ADAL" clId="{AF320CA5-FF82-754B-B415-A7F3879E3CE5}" dt="2024-06-11T07:37:48.950" v="59" actId="1076"/>
          <ac:grpSpMkLst>
            <pc:docMk/>
            <pc:sldMk cId="4171726591" sldId="260"/>
            <ac:grpSpMk id="25" creationId="{5C5F4728-A7A1-6A38-4F7B-FF5F465C45E6}"/>
          </ac:grpSpMkLst>
        </pc:grpChg>
        <pc:picChg chg="add del mod">
          <ac:chgData name="Abraira, Ana" userId="d8439876-94dc-47dc-9ccf-3587cec70708" providerId="ADAL" clId="{AF320CA5-FF82-754B-B415-A7F3879E3CE5}" dt="2024-06-11T07:38:11.544" v="79" actId="478"/>
          <ac:picMkLst>
            <pc:docMk/>
            <pc:sldMk cId="4171726591" sldId="260"/>
            <ac:picMk id="4" creationId="{A6AB9D82-B51C-78DC-1384-32A74C0BBABF}"/>
          </ac:picMkLst>
        </pc:picChg>
      </pc:sldChg>
      <pc:sldChg chg="addSp delSp modSp mod">
        <pc:chgData name="Abraira, Ana" userId="d8439876-94dc-47dc-9ccf-3587cec70708" providerId="ADAL" clId="{AF320CA5-FF82-754B-B415-A7F3879E3CE5}" dt="2024-06-11T07:46:03.740" v="126" actId="14100"/>
        <pc:sldMkLst>
          <pc:docMk/>
          <pc:sldMk cId="3944437237" sldId="261"/>
        </pc:sldMkLst>
        <pc:spChg chg="add del mod">
          <ac:chgData name="Abraira, Ana" userId="d8439876-94dc-47dc-9ccf-3587cec70708" providerId="ADAL" clId="{AF320CA5-FF82-754B-B415-A7F3879E3CE5}" dt="2024-06-11T07:39:10.811" v="105" actId="478"/>
          <ac:spMkLst>
            <pc:docMk/>
            <pc:sldMk cId="3944437237" sldId="261"/>
            <ac:spMk id="5" creationId="{3374A79C-EF5E-0B6E-5AC9-CBAF370B767B}"/>
          </ac:spMkLst>
        </pc:spChg>
        <pc:spChg chg="mod">
          <ac:chgData name="Abraira, Ana" userId="d8439876-94dc-47dc-9ccf-3587cec70708" providerId="ADAL" clId="{AF320CA5-FF82-754B-B415-A7F3879E3CE5}" dt="2024-06-11T07:38:58.228" v="99"/>
          <ac:spMkLst>
            <pc:docMk/>
            <pc:sldMk cId="3944437237" sldId="261"/>
            <ac:spMk id="7" creationId="{BDEC1D94-DD22-033A-E56A-F6FBD38A0A28}"/>
          </ac:spMkLst>
        </pc:spChg>
        <pc:spChg chg="mod">
          <ac:chgData name="Abraira, Ana" userId="d8439876-94dc-47dc-9ccf-3587cec70708" providerId="ADAL" clId="{AF320CA5-FF82-754B-B415-A7F3879E3CE5}" dt="2024-06-11T07:38:58.228" v="99"/>
          <ac:spMkLst>
            <pc:docMk/>
            <pc:sldMk cId="3944437237" sldId="261"/>
            <ac:spMk id="8" creationId="{6A8CC529-C303-3546-790F-41770CEB46FA}"/>
          </ac:spMkLst>
        </pc:spChg>
        <pc:spChg chg="mod">
          <ac:chgData name="Abraira, Ana" userId="d8439876-94dc-47dc-9ccf-3587cec70708" providerId="ADAL" clId="{AF320CA5-FF82-754B-B415-A7F3879E3CE5}" dt="2024-06-11T07:46:03.740" v="126" actId="14100"/>
          <ac:spMkLst>
            <pc:docMk/>
            <pc:sldMk cId="3944437237" sldId="261"/>
            <ac:spMk id="10" creationId="{BE304CB9-212B-33E7-7993-96D7D922E350}"/>
          </ac:spMkLst>
        </pc:spChg>
        <pc:spChg chg="mod">
          <ac:chgData name="Abraira, Ana" userId="d8439876-94dc-47dc-9ccf-3587cec70708" providerId="ADAL" clId="{AF320CA5-FF82-754B-B415-A7F3879E3CE5}" dt="2024-06-11T07:38:46.923" v="97" actId="20577"/>
          <ac:spMkLst>
            <pc:docMk/>
            <pc:sldMk cId="3944437237" sldId="261"/>
            <ac:spMk id="15" creationId="{DA58D39D-3C8E-C7E5-B536-FE102CEA4144}"/>
          </ac:spMkLst>
        </pc:spChg>
        <pc:grpChg chg="add del mod">
          <ac:chgData name="Abraira, Ana" userId="d8439876-94dc-47dc-9ccf-3587cec70708" providerId="ADAL" clId="{AF320CA5-FF82-754B-B415-A7F3879E3CE5}" dt="2024-06-11T07:39:10.811" v="105" actId="478"/>
          <ac:grpSpMkLst>
            <pc:docMk/>
            <pc:sldMk cId="3944437237" sldId="261"/>
            <ac:grpSpMk id="6" creationId="{D0162F39-512E-0094-E8BA-2B420F9646AB}"/>
          </ac:grpSpMkLst>
        </pc:grpChg>
        <pc:grpChg chg="mod">
          <ac:chgData name="Abraira, Ana" userId="d8439876-94dc-47dc-9ccf-3587cec70708" providerId="ADAL" clId="{AF320CA5-FF82-754B-B415-A7F3879E3CE5}" dt="2024-06-11T07:39:04.191" v="101" actId="1076"/>
          <ac:grpSpMkLst>
            <pc:docMk/>
            <pc:sldMk cId="3944437237" sldId="261"/>
            <ac:grpSpMk id="25" creationId="{5C5F4728-A7A1-6A38-4F7B-FF5F465C45E6}"/>
          </ac:grpSpMkLst>
        </pc:grpChg>
        <pc:picChg chg="add del mod">
          <ac:chgData name="Abraira, Ana" userId="d8439876-94dc-47dc-9ccf-3587cec70708" providerId="ADAL" clId="{AF320CA5-FF82-754B-B415-A7F3879E3CE5}" dt="2024-06-11T07:38:51.460" v="98" actId="478"/>
          <ac:picMkLst>
            <pc:docMk/>
            <pc:sldMk cId="3944437237" sldId="261"/>
            <ac:picMk id="4" creationId="{83554FC8-38C5-8993-F370-B21BBEA9F673}"/>
          </ac:picMkLst>
        </pc:picChg>
      </pc:sldChg>
      <pc:sldMasterChg chg="modSldLayout">
        <pc:chgData name="Abraira, Ana" userId="d8439876-94dc-47dc-9ccf-3587cec70708" providerId="ADAL" clId="{AF320CA5-FF82-754B-B415-A7F3879E3CE5}" dt="2024-06-11T07:52:34.814" v="141" actId="18131"/>
        <pc:sldMasterMkLst>
          <pc:docMk/>
          <pc:sldMasterMk cId="1985700512" sldId="2147483684"/>
        </pc:sldMasterMkLst>
        <pc:sldLayoutChg chg="addSp delSp modSp mod">
          <pc:chgData name="Abraira, Ana" userId="d8439876-94dc-47dc-9ccf-3587cec70708" providerId="ADAL" clId="{AF320CA5-FF82-754B-B415-A7F3879E3CE5}" dt="2024-06-11T07:52:34.814" v="141" actId="18131"/>
          <pc:sldLayoutMkLst>
            <pc:docMk/>
            <pc:sldMasterMk cId="1985700512" sldId="2147483684"/>
            <pc:sldLayoutMk cId="3782269084" sldId="2147483685"/>
          </pc:sldLayoutMkLst>
          <pc:picChg chg="mod">
            <ac:chgData name="Abraira, Ana" userId="d8439876-94dc-47dc-9ccf-3587cec70708" providerId="ADAL" clId="{AF320CA5-FF82-754B-B415-A7F3879E3CE5}" dt="2024-06-11T07:39:35.263" v="106" actId="14826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del mod modCrop">
            <ac:chgData name="Abraira, Ana" userId="d8439876-94dc-47dc-9ccf-3587cec70708" providerId="ADAL" clId="{AF320CA5-FF82-754B-B415-A7F3879E3CE5}" dt="2024-06-11T07:45:31.370" v="121" actId="478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  <pc:picChg chg="add mod modCrop">
            <ac:chgData name="Abraira, Ana" userId="d8439876-94dc-47dc-9ccf-3587cec70708" providerId="ADAL" clId="{AF320CA5-FF82-754B-B415-A7F3879E3CE5}" dt="2024-06-11T07:52:34.814" v="141" actId="18131"/>
            <ac:picMkLst>
              <pc:docMk/>
              <pc:sldMasterMk cId="1985700512" sldId="2147483684"/>
              <pc:sldLayoutMk cId="3782269084" sldId="2147483685"/>
              <ac:picMk id="9" creationId="{68E20F90-DEC4-2E9F-8F01-4788427F970E}"/>
            </ac:picMkLst>
          </pc:picChg>
        </pc:sldLayoutChg>
        <pc:sldLayoutChg chg="addSp delSp modSp mod">
          <pc:chgData name="Abraira, Ana" userId="d8439876-94dc-47dc-9ccf-3587cec70708" providerId="ADAL" clId="{AF320CA5-FF82-754B-B415-A7F3879E3CE5}" dt="2024-06-11T07:45:50.729" v="125" actId="18131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AF320CA5-FF82-754B-B415-A7F3879E3CE5}" dt="2024-06-11T07:39:54.489" v="108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del">
            <ac:chgData name="Abraira, Ana" userId="d8439876-94dc-47dc-9ccf-3587cec70708" providerId="ADAL" clId="{AF320CA5-FF82-754B-B415-A7F3879E3CE5}" dt="2024-06-11T07:45:34.141" v="122" actId="478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  <pc:picChg chg="add mod modCrop">
            <ac:chgData name="Abraira, Ana" userId="d8439876-94dc-47dc-9ccf-3587cec70708" providerId="ADAL" clId="{AF320CA5-FF82-754B-B415-A7F3879E3CE5}" dt="2024-06-11T07:45:50.729" v="125" actId="18131"/>
            <ac:picMkLst>
              <pc:docMk/>
              <pc:sldMasterMk cId="1985700512" sldId="2147483684"/>
              <pc:sldLayoutMk cId="1657799318" sldId="2147483686"/>
              <ac:picMk id="9" creationId="{003D3251-B9C8-D8E8-765D-45D8A229A53C}"/>
            </ac:picMkLst>
          </pc:picChg>
        </pc:sldLayoutChg>
        <pc:sldLayoutChg chg="modSp mod">
          <pc:chgData name="Abraira, Ana" userId="d8439876-94dc-47dc-9ccf-3587cec70708" providerId="ADAL" clId="{AF320CA5-FF82-754B-B415-A7F3879E3CE5}" dt="2024-06-11T07:40:29.377" v="113" actId="18131"/>
          <pc:sldLayoutMkLst>
            <pc:docMk/>
            <pc:sldMasterMk cId="1985700512" sldId="2147483684"/>
            <pc:sldLayoutMk cId="1539897960" sldId="2147483687"/>
          </pc:sldLayoutMkLst>
          <pc:picChg chg="mod modCrop">
            <ac:chgData name="Abraira, Ana" userId="d8439876-94dc-47dc-9ccf-3587cec70708" providerId="ADAL" clId="{AF320CA5-FF82-754B-B415-A7F3879E3CE5}" dt="2024-06-11T07:40:29.377" v="113" actId="18131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</pc:sldMasterChg>
    </pc:docChg>
  </pc:docChgLst>
  <pc:docChgLst>
    <pc:chgData name="Abraira, Ana" userId="d8439876-94dc-47dc-9ccf-3587cec70708" providerId="ADAL" clId="{ECBA2612-456D-D045-84CA-3F3D37017138}"/>
    <pc:docChg chg="custSel modSld">
      <pc:chgData name="Abraira, Ana" userId="d8439876-94dc-47dc-9ccf-3587cec70708" providerId="ADAL" clId="{ECBA2612-456D-D045-84CA-3F3D37017138}" dt="2024-06-04T13:32:35.405" v="13"/>
      <pc:docMkLst>
        <pc:docMk/>
      </pc:docMkLst>
      <pc:sldChg chg="addSp delSp modSp mod">
        <pc:chgData name="Abraira, Ana" userId="d8439876-94dc-47dc-9ccf-3587cec70708" providerId="ADAL" clId="{ECBA2612-456D-D045-84CA-3F3D37017138}" dt="2024-06-04T13:32:24.196" v="9" actId="12789"/>
        <pc:sldMkLst>
          <pc:docMk/>
          <pc:sldMk cId="2994503901" sldId="256"/>
        </pc:sldMkLst>
        <pc:grpChg chg="del">
          <ac:chgData name="Abraira, Ana" userId="d8439876-94dc-47dc-9ccf-3587cec70708" providerId="ADAL" clId="{ECBA2612-456D-D045-84CA-3F3D37017138}" dt="2024-06-04T13:32:18.366" v="6" actId="478"/>
          <ac:grpSpMkLst>
            <pc:docMk/>
            <pc:sldMk cId="2994503901" sldId="256"/>
            <ac:grpSpMk id="26" creationId="{D4EB755C-2D7B-472D-C424-003FC88641AA}"/>
          </ac:grpSpMkLst>
        </pc:grpChg>
        <pc:picChg chg="add del mod">
          <ac:chgData name="Abraira, Ana" userId="d8439876-94dc-47dc-9ccf-3587cec70708" providerId="ADAL" clId="{ECBA2612-456D-D045-84CA-3F3D37017138}" dt="2024-06-04T13:32:17.007" v="5" actId="478"/>
          <ac:picMkLst>
            <pc:docMk/>
            <pc:sldMk cId="2994503901" sldId="256"/>
            <ac:picMk id="3" creationId="{8B0AB864-6665-12F0-65B5-532198FE2184}"/>
          </ac:picMkLst>
        </pc:picChg>
        <pc:picChg chg="add 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4" creationId="{8A581D94-0130-A60C-251F-C0C28BDBE514}"/>
          </ac:picMkLst>
        </pc:picChg>
        <pc:picChg chg="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3.157" v="11"/>
        <pc:sldMkLst>
          <pc:docMk/>
          <pc:sldMk cId="4171726591" sldId="260"/>
        </pc:sldMkLst>
        <pc:grpChg chg="del">
          <ac:chgData name="Abraira, Ana" userId="d8439876-94dc-47dc-9ccf-3587cec70708" providerId="ADAL" clId="{ECBA2612-456D-D045-84CA-3F3D37017138}" dt="2024-06-04T13:32:32.833" v="10" actId="478"/>
          <ac:grpSpMkLst>
            <pc:docMk/>
            <pc:sldMk cId="4171726591" sldId="260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2" creationId="{D2E8AD46-2D1E-1629-16AC-F7B626846D0D}"/>
          </ac:picMkLst>
        </pc:pic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3" creationId="{5BE04A14-D2DA-99E6-4E05-A0BCA12F3503}"/>
          </ac:picMkLst>
        </pc:picChg>
        <pc:picChg chg="del">
          <ac:chgData name="Abraira, Ana" userId="d8439876-94dc-47dc-9ccf-3587cec70708" providerId="ADAL" clId="{ECBA2612-456D-D045-84CA-3F3D37017138}" dt="2024-06-04T13:32:32.833" v="10" actId="478"/>
          <ac:picMkLst>
            <pc:docMk/>
            <pc:sldMk cId="4171726591" sldId="260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5.405" v="13"/>
        <pc:sldMkLst>
          <pc:docMk/>
          <pc:sldMk cId="3944437237" sldId="261"/>
        </pc:sldMkLst>
        <pc:grpChg chg="del">
          <ac:chgData name="Abraira, Ana" userId="d8439876-94dc-47dc-9ccf-3587cec70708" providerId="ADAL" clId="{ECBA2612-456D-D045-84CA-3F3D37017138}" dt="2024-06-04T13:32:35.049" v="12" actId="478"/>
          <ac:grpSpMkLst>
            <pc:docMk/>
            <pc:sldMk cId="3944437237" sldId="261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2" creationId="{6F6F13CD-2343-0624-7A16-902D3C0D1319}"/>
          </ac:picMkLst>
        </pc:pic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3" creationId="{5ED8DE32-A68C-1F33-0018-70C6E03BD547}"/>
          </ac:picMkLst>
        </pc:picChg>
        <pc:picChg chg="del">
          <ac:chgData name="Abraira, Ana" userId="d8439876-94dc-47dc-9ccf-3587cec70708" providerId="ADAL" clId="{ECBA2612-456D-D045-84CA-3F3D37017138}" dt="2024-06-04T13:32:35.049" v="12" actId="478"/>
          <ac:picMkLst>
            <pc:docMk/>
            <pc:sldMk cId="3944437237" sldId="261"/>
            <ac:picMk id="5" creationId="{50DE7844-5069-5F09-A811-415742975CB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1EB45-068F-4248-B8E1-E2AC3BAE6EE2}" type="datetimeFigureOut">
              <a:rPr lang="en-ES" smtClean="0"/>
              <a:t>9/13/24</a:t>
            </a:fld>
            <a:endParaRPr lang="en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143000"/>
            <a:ext cx="5892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67337-6BB8-0C4F-8B15-3508C77B9FE0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075389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F67337-6BB8-0C4F-8B15-3508C77B9FE0}" type="slidenum">
              <a:rPr lang="en-ES" smtClean="0"/>
              <a:t>1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48511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53770-9F1C-E09C-C438-FF4EB26A0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5233650" cy="79740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E20F90-DEC4-2E9F-8F01-4788427F97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09"/>
          <a:stretch/>
        </p:blipFill>
        <p:spPr>
          <a:xfrm flipH="1">
            <a:off x="2424756" y="0"/>
            <a:ext cx="12808894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3D3251-B9C8-D8E8-765D-45D8A229A5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10"/>
          <a:stretch/>
        </p:blipFill>
        <p:spPr>
          <a:xfrm>
            <a:off x="2424756" y="0"/>
            <a:ext cx="12808894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38" y="2718454"/>
            <a:ext cx="8107813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Modernize Your </a:t>
            </a:r>
          </a:p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Amazon Web Services Infrastructure with a</a:t>
            </a:r>
          </a:p>
          <a:p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Well-Architected Review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55687"/>
            <a:ext cx="3131264" cy="836003"/>
            <a:chOff x="897039" y="6252430"/>
            <a:chExt cx="313126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3131264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313126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a Review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2718453"/>
            <a:ext cx="7925684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Identify, Reduce, </a:t>
            </a:r>
          </a:p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and Mitigate Risk in Your </a:t>
            </a:r>
          </a:p>
          <a:p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Amazon Web Services Infrastructure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55686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2E8AD46-2D1E-1629-16AC-F7B62684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E04A14-D2DA-99E6-4E05-A0BCA12F3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2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39" y="2719706"/>
            <a:ext cx="8485500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Stay Future-Ready, Scalable, and Secure with an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Amazon Web Services Well-Architected Review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55686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Start Now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6F6F13CD-2343-0624-7A16-902D3C0D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ED8DE32-A68C-1F33-0018-70C6E03BD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37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6F152D-E02C-4514-99CD-2C550A1D54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73D8F2-111D-4EA1-B6C9-7306FAFD1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</TotalTime>
  <Words>45</Words>
  <Application>Microsoft Macintosh PowerPoint</Application>
  <PresentationFormat>Custom</PresentationFormat>
  <Paragraphs>11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HelveticaNeueLT Std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Wong, David</cp:lastModifiedBy>
  <cp:revision>43</cp:revision>
  <dcterms:created xsi:type="dcterms:W3CDTF">2022-07-23T15:27:27Z</dcterms:created>
  <dcterms:modified xsi:type="dcterms:W3CDTF">2024-09-13T03:48:09Z</dcterms:modified>
</cp:coreProperties>
</file>