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3"/>
  </p:sldMasterIdLst>
  <p:notesMasterIdLst>
    <p:notesMasterId r:id="rId7"/>
  </p:notesMasterIdLst>
  <p:sldIdLst>
    <p:sldId id="258" r:id="rId4"/>
    <p:sldId id="259" r:id="rId5"/>
    <p:sldId id="260" r:id="rId6"/>
  </p:sldIdLst>
  <p:sldSz cx="8120063" cy="127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5866EF-D795-8A49-92DF-A635D3FDD2EB}" v="8" dt="2024-06-11T09:37:23.7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15"/>
    <p:restoredTop sz="94658"/>
  </p:normalViewPr>
  <p:slideViewPr>
    <p:cSldViewPr snapToGrid="0">
      <p:cViewPr varScale="1">
        <p:scale>
          <a:sx n="191" d="100"/>
          <a:sy n="191" d="100"/>
        </p:scale>
        <p:origin x="184" y="2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5BFD-7704-3B4F-9657-7878F098EB42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6423025" y="1143000"/>
            <a:ext cx="19704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2F417-9F4A-9149-A4F2-407E02DD6EE6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5859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62F417-9F4A-9149-A4F2-407E02DD6EE6}" type="slidenum">
              <a:rPr lang="en-ES" smtClean="0"/>
              <a:t>2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273958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50802" y="1"/>
            <a:ext cx="19692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1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83085"/>
            <a:ext cx="4110782" cy="903652"/>
          </a:xfrm>
        </p:spPr>
        <p:txBody>
          <a:bodyPr anchor="t"/>
          <a:lstStyle>
            <a:lvl1pPr marL="0" indent="0">
              <a:buNone/>
              <a:defRPr sz="593"/>
            </a:lvl1pPr>
            <a:lvl2pPr marL="84765" indent="0">
              <a:buNone/>
              <a:defRPr sz="519"/>
            </a:lvl2pPr>
            <a:lvl3pPr marL="169530" indent="0">
              <a:buNone/>
              <a:defRPr sz="445"/>
            </a:lvl3pPr>
            <a:lvl4pPr marL="254295" indent="0">
              <a:buNone/>
              <a:defRPr sz="371"/>
            </a:lvl4pPr>
            <a:lvl5pPr marL="339060" indent="0">
              <a:buNone/>
              <a:defRPr sz="371"/>
            </a:lvl5pPr>
            <a:lvl6pPr marL="423824" indent="0">
              <a:buNone/>
              <a:defRPr sz="371"/>
            </a:lvl6pPr>
            <a:lvl7pPr marL="508589" indent="0">
              <a:buNone/>
              <a:defRPr sz="371"/>
            </a:lvl7pPr>
            <a:lvl8pPr marL="593354" indent="0">
              <a:buNone/>
              <a:defRPr sz="371"/>
            </a:lvl8pPr>
            <a:lvl9pPr marL="678119" indent="0">
              <a:buNone/>
              <a:defRPr sz="37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33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97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67700"/>
            <a:ext cx="1750889" cy="1077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4" y="67700"/>
            <a:ext cx="5151165" cy="1077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4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7EDC81-8BAA-C7E4-7CDB-7BCE928FB2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8120062" cy="127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8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08" y="208105"/>
            <a:ext cx="6090047" cy="442701"/>
          </a:xfrm>
        </p:spPr>
        <p:txBody>
          <a:bodyPr anchor="b"/>
          <a:lstStyle>
            <a:lvl1pPr algn="ctr"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667878"/>
            <a:ext cx="6090047" cy="307006"/>
          </a:xfrm>
        </p:spPr>
        <p:txBody>
          <a:bodyPr/>
          <a:lstStyle>
            <a:lvl1pPr marL="0" indent="0" algn="ctr">
              <a:buNone/>
              <a:defRPr sz="445"/>
            </a:lvl1pPr>
            <a:lvl2pPr marL="84765" indent="0" algn="ctr">
              <a:buNone/>
              <a:defRPr sz="371"/>
            </a:lvl2pPr>
            <a:lvl3pPr marL="169530" indent="0" algn="ctr">
              <a:buNone/>
              <a:defRPr sz="334"/>
            </a:lvl3pPr>
            <a:lvl4pPr marL="254295" indent="0" algn="ctr">
              <a:buNone/>
              <a:defRPr sz="297"/>
            </a:lvl4pPr>
            <a:lvl5pPr marL="339060" indent="0" algn="ctr">
              <a:buNone/>
              <a:defRPr sz="297"/>
            </a:lvl5pPr>
            <a:lvl6pPr marL="423824" indent="0" algn="ctr">
              <a:buNone/>
              <a:defRPr sz="297"/>
            </a:lvl6pPr>
            <a:lvl7pPr marL="508589" indent="0" algn="ctr">
              <a:buNone/>
              <a:defRPr sz="297"/>
            </a:lvl7pPr>
            <a:lvl8pPr marL="593354" indent="0" algn="ctr">
              <a:buNone/>
              <a:defRPr sz="297"/>
            </a:lvl8pPr>
            <a:lvl9pPr marL="678119" indent="0" algn="ctr">
              <a:buNone/>
              <a:defRPr sz="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0DBE0-C9B8-41A3-4F9B-4BA4A6795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20063" cy="12715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3BFD4B-CB08-7750-28F6-510EA93C9C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5901" y="1"/>
            <a:ext cx="2154161" cy="127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2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5" y="317014"/>
            <a:ext cx="7003554" cy="528945"/>
          </a:xfrm>
        </p:spPr>
        <p:txBody>
          <a:bodyPr anchor="b"/>
          <a:lstStyle>
            <a:lvl1pPr>
              <a:defRPr sz="1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5" y="850963"/>
            <a:ext cx="7003554" cy="278160"/>
          </a:xfrm>
        </p:spPr>
        <p:txBody>
          <a:bodyPr/>
          <a:lstStyle>
            <a:lvl1pPr marL="0" indent="0">
              <a:buNone/>
              <a:defRPr sz="445">
                <a:solidFill>
                  <a:schemeClr val="tx1">
                    <a:tint val="75000"/>
                  </a:schemeClr>
                </a:solidFill>
              </a:defRPr>
            </a:lvl1pPr>
            <a:lvl2pPr marL="84765" indent="0">
              <a:buNone/>
              <a:defRPr sz="371">
                <a:solidFill>
                  <a:schemeClr val="tx1">
                    <a:tint val="75000"/>
                  </a:schemeClr>
                </a:solidFill>
              </a:defRPr>
            </a:lvl2pPr>
            <a:lvl3pPr marL="16953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3pPr>
            <a:lvl4pPr marL="254295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4pPr>
            <a:lvl5pPr marL="339060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5pPr>
            <a:lvl6pPr marL="42382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6pPr>
            <a:lvl7pPr marL="50858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7pPr>
            <a:lvl8pPr marL="593354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8pPr>
            <a:lvl9pPr marL="678119" indent="0">
              <a:buNone/>
              <a:defRPr sz="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1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338501"/>
            <a:ext cx="3451027" cy="8068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0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67700"/>
            <a:ext cx="7003554" cy="245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2" y="311716"/>
            <a:ext cx="3435167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2" y="464483"/>
            <a:ext cx="3435167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2" y="311716"/>
            <a:ext cx="3452084" cy="152767"/>
          </a:xfrm>
        </p:spPr>
        <p:txBody>
          <a:bodyPr anchor="b"/>
          <a:lstStyle>
            <a:lvl1pPr marL="0" indent="0">
              <a:buNone/>
              <a:defRPr sz="445" b="1"/>
            </a:lvl1pPr>
            <a:lvl2pPr marL="84765" indent="0">
              <a:buNone/>
              <a:defRPr sz="371" b="1"/>
            </a:lvl2pPr>
            <a:lvl3pPr marL="169530" indent="0">
              <a:buNone/>
              <a:defRPr sz="334" b="1"/>
            </a:lvl3pPr>
            <a:lvl4pPr marL="254295" indent="0">
              <a:buNone/>
              <a:defRPr sz="297" b="1"/>
            </a:lvl4pPr>
            <a:lvl5pPr marL="339060" indent="0">
              <a:buNone/>
              <a:defRPr sz="297" b="1"/>
            </a:lvl5pPr>
            <a:lvl6pPr marL="423824" indent="0">
              <a:buNone/>
              <a:defRPr sz="297" b="1"/>
            </a:lvl6pPr>
            <a:lvl7pPr marL="508589" indent="0">
              <a:buNone/>
              <a:defRPr sz="297" b="1"/>
            </a:lvl7pPr>
            <a:lvl8pPr marL="593354" indent="0">
              <a:buNone/>
              <a:defRPr sz="297" b="1"/>
            </a:lvl8pPr>
            <a:lvl9pPr marL="678119" indent="0">
              <a:buNone/>
              <a:defRPr sz="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2" y="464483"/>
            <a:ext cx="3452084" cy="6831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7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8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6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3" y="84772"/>
            <a:ext cx="2618931" cy="296704"/>
          </a:xfrm>
        </p:spPr>
        <p:txBody>
          <a:bodyPr anchor="b"/>
          <a:lstStyle>
            <a:lvl1pPr>
              <a:defRPr sz="5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83085"/>
            <a:ext cx="4110782" cy="903652"/>
          </a:xfrm>
        </p:spPr>
        <p:txBody>
          <a:bodyPr/>
          <a:lstStyle>
            <a:lvl1pPr>
              <a:defRPr sz="593"/>
            </a:lvl1pPr>
            <a:lvl2pPr>
              <a:defRPr sz="519"/>
            </a:lvl2pPr>
            <a:lvl3pPr>
              <a:defRPr sz="445"/>
            </a:lvl3pPr>
            <a:lvl4pPr>
              <a:defRPr sz="371"/>
            </a:lvl4pPr>
            <a:lvl5pPr>
              <a:defRPr sz="371"/>
            </a:lvl5pPr>
            <a:lvl6pPr>
              <a:defRPr sz="371"/>
            </a:lvl6pPr>
            <a:lvl7pPr>
              <a:defRPr sz="371"/>
            </a:lvl7pPr>
            <a:lvl8pPr>
              <a:defRPr sz="371"/>
            </a:lvl8pPr>
            <a:lvl9pPr>
              <a:defRPr sz="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3" y="381477"/>
            <a:ext cx="2618931" cy="706732"/>
          </a:xfrm>
        </p:spPr>
        <p:txBody>
          <a:bodyPr/>
          <a:lstStyle>
            <a:lvl1pPr marL="0" indent="0">
              <a:buNone/>
              <a:defRPr sz="297"/>
            </a:lvl1pPr>
            <a:lvl2pPr marL="84765" indent="0">
              <a:buNone/>
              <a:defRPr sz="260"/>
            </a:lvl2pPr>
            <a:lvl3pPr marL="169530" indent="0">
              <a:buNone/>
              <a:defRPr sz="222"/>
            </a:lvl3pPr>
            <a:lvl4pPr marL="254295" indent="0">
              <a:buNone/>
              <a:defRPr sz="185"/>
            </a:lvl4pPr>
            <a:lvl5pPr marL="339060" indent="0">
              <a:buNone/>
              <a:defRPr sz="185"/>
            </a:lvl5pPr>
            <a:lvl6pPr marL="423824" indent="0">
              <a:buNone/>
              <a:defRPr sz="185"/>
            </a:lvl6pPr>
            <a:lvl7pPr marL="508589" indent="0">
              <a:buNone/>
              <a:defRPr sz="185"/>
            </a:lvl7pPr>
            <a:lvl8pPr marL="593354" indent="0">
              <a:buNone/>
              <a:defRPr sz="185"/>
            </a:lvl8pPr>
            <a:lvl9pPr marL="678119" indent="0">
              <a:buNone/>
              <a:defRPr sz="1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4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67700"/>
            <a:ext cx="7003554" cy="245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338501"/>
            <a:ext cx="7003554" cy="806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7B57-D121-E04A-ACDB-59D203F66776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178574"/>
            <a:ext cx="2740521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178574"/>
            <a:ext cx="1827014" cy="67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F4184-E50D-AF43-84AD-3F82C24DB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6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l" defTabSz="169530" rtl="0" eaLnBrk="1" latinLnBrk="0" hangingPunct="1">
        <a:lnSpc>
          <a:spcPct val="90000"/>
        </a:lnSpc>
        <a:spcBef>
          <a:spcPct val="0"/>
        </a:spcBef>
        <a:buNone/>
        <a:defRPr sz="8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382" indent="-42382" algn="l" defTabSz="169530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519" kern="1200">
          <a:solidFill>
            <a:schemeClr val="tx1"/>
          </a:solidFill>
          <a:latin typeface="+mn-lt"/>
          <a:ea typeface="+mn-ea"/>
          <a:cs typeface="+mn-cs"/>
        </a:defRPr>
      </a:lvl1pPr>
      <a:lvl2pPr marL="12714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445" kern="1200">
          <a:solidFill>
            <a:schemeClr val="tx1"/>
          </a:solidFill>
          <a:latin typeface="+mn-lt"/>
          <a:ea typeface="+mn-ea"/>
          <a:cs typeface="+mn-cs"/>
        </a:defRPr>
      </a:lvl2pPr>
      <a:lvl3pPr marL="21191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71" kern="1200">
          <a:solidFill>
            <a:schemeClr val="tx1"/>
          </a:solidFill>
          <a:latin typeface="+mn-lt"/>
          <a:ea typeface="+mn-ea"/>
          <a:cs typeface="+mn-cs"/>
        </a:defRPr>
      </a:lvl3pPr>
      <a:lvl4pPr marL="29667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8144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6620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50972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635737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720501" indent="-42382" algn="l" defTabSz="169530" rtl="0" eaLnBrk="1" latinLnBrk="0" hangingPunct="1">
        <a:lnSpc>
          <a:spcPct val="90000"/>
        </a:lnSpc>
        <a:spcBef>
          <a:spcPts val="9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1pPr>
      <a:lvl2pPr marL="8476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6953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3pPr>
      <a:lvl4pPr marL="254295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4pPr>
      <a:lvl5pPr marL="339060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5pPr>
      <a:lvl6pPr marL="42382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6pPr>
      <a:lvl7pPr marL="50858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7pPr>
      <a:lvl8pPr marL="593354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8pPr>
      <a:lvl9pPr marL="678119" algn="l" defTabSz="169530" rtl="0" eaLnBrk="1" latinLnBrk="0" hangingPunct="1">
        <a:defRPr sz="3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740A76-169A-38D5-F843-4B96E54C1073}"/>
              </a:ext>
            </a:extLst>
          </p:cNvPr>
          <p:cNvSpPr txBox="1"/>
          <p:nvPr/>
        </p:nvSpPr>
        <p:spPr>
          <a:xfrm>
            <a:off x="1736802" y="268698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2308E-2F1F-C8FD-A03B-AC58E2142A07}"/>
              </a:ext>
            </a:extLst>
          </p:cNvPr>
          <p:cNvGrpSpPr/>
          <p:nvPr/>
        </p:nvGrpSpPr>
        <p:grpSpPr>
          <a:xfrm>
            <a:off x="4573278" y="446245"/>
            <a:ext cx="1304522" cy="379098"/>
            <a:chOff x="897039" y="6252430"/>
            <a:chExt cx="1304522" cy="37909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E02D76B-0B0D-F25D-34A2-9FAE8BAC30AA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C1ABEA-DEDB-ECC1-0174-0AB158799CFC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94FCF21-038D-43F1-D1C5-5422AFE4E9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3F8DFC5-B9A0-933D-54F7-EBE7A44A2F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9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0FF6B31-E37D-3A44-A51E-1E59744956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5E06F98-E88F-A702-7760-F8824B826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017120-B273-C362-626B-BDF81533DED3}"/>
              </a:ext>
            </a:extLst>
          </p:cNvPr>
          <p:cNvSpPr txBox="1"/>
          <p:nvPr/>
        </p:nvSpPr>
        <p:spPr>
          <a:xfrm>
            <a:off x="1736802" y="268698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27C31D-45ED-7E02-6494-0201709F7B56}"/>
              </a:ext>
            </a:extLst>
          </p:cNvPr>
          <p:cNvGrpSpPr/>
          <p:nvPr/>
        </p:nvGrpSpPr>
        <p:grpSpPr>
          <a:xfrm>
            <a:off x="5631796" y="446245"/>
            <a:ext cx="1304522" cy="379098"/>
            <a:chOff x="897039" y="6252430"/>
            <a:chExt cx="1304522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575B236-5A3C-6ED6-8749-3C03AC55E4CC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7C57B1-A8F9-759E-1BB7-B11D89F2A9F2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3741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97BE5FFE-FD46-897E-C373-59C90DFEB6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02" y="248132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58C06B3-73DC-1097-ECD9-006C80B84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253" y="587474"/>
            <a:ext cx="752967" cy="5638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46F430-7B20-18AB-DA60-1583B88CC2BB}"/>
              </a:ext>
            </a:extLst>
          </p:cNvPr>
          <p:cNvSpPr txBox="1"/>
          <p:nvPr/>
        </p:nvSpPr>
        <p:spPr>
          <a:xfrm>
            <a:off x="1736802" y="268698"/>
            <a:ext cx="3337412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Better Performance.</a:t>
            </a:r>
          </a:p>
          <a:p>
            <a:r>
              <a:rPr lang="en-US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Greater Efficiency.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562B2C-7024-8E63-94B3-919637EBBCA2}"/>
              </a:ext>
            </a:extLst>
          </p:cNvPr>
          <p:cNvGrpSpPr/>
          <p:nvPr/>
        </p:nvGrpSpPr>
        <p:grpSpPr>
          <a:xfrm>
            <a:off x="4573278" y="446245"/>
            <a:ext cx="1304522" cy="379098"/>
            <a:chOff x="897039" y="6252430"/>
            <a:chExt cx="1304522" cy="379098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7C416946-714C-28BF-70AF-C0D7F4575343}"/>
                </a:ext>
              </a:extLst>
            </p:cNvPr>
            <p:cNvSpPr/>
            <p:nvPr/>
          </p:nvSpPr>
          <p:spPr>
            <a:xfrm>
              <a:off x="897039" y="6252430"/>
              <a:ext cx="1304521" cy="379098"/>
            </a:xfrm>
            <a:prstGeom prst="roundRect">
              <a:avLst>
                <a:gd name="adj" fmla="val 18830"/>
              </a:avLst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6053BE-1AE6-75DC-390B-AD726F362910}"/>
                </a:ext>
              </a:extLst>
            </p:cNvPr>
            <p:cNvSpPr txBox="1"/>
            <p:nvPr/>
          </p:nvSpPr>
          <p:spPr>
            <a:xfrm>
              <a:off x="899437" y="6328530"/>
              <a:ext cx="13021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020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D83609-5B38-4BC3-9CED-6C406D3175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C27015-DFBB-4CBB-9056-F88BF69326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1231</TotalTime>
  <Words>34</Words>
  <Application>Microsoft Macintosh PowerPoint</Application>
  <PresentationFormat>Custom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42</cp:revision>
  <dcterms:created xsi:type="dcterms:W3CDTF">2022-07-25T17:27:08Z</dcterms:created>
  <dcterms:modified xsi:type="dcterms:W3CDTF">2024-09-13T03:45:44Z</dcterms:modified>
</cp:coreProperties>
</file>