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7"/>
  </p:notesMasterIdLst>
  <p:sldIdLst>
    <p:sldId id="258" r:id="rId4"/>
    <p:sldId id="259" r:id="rId5"/>
    <p:sldId id="260" r:id="rId6"/>
  </p:sldIdLst>
  <p:sldSz cx="9244013" cy="1143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4206B9-27AF-6749-95E1-CD009621405B}" v="7" dt="2024-06-11T09:42:26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/>
    <p:restoredTop sz="94795"/>
  </p:normalViewPr>
  <p:slideViewPr>
    <p:cSldViewPr snapToGrid="0">
      <p:cViewPr varScale="1">
        <p:scale>
          <a:sx n="186" d="100"/>
          <a:sy n="186" d="100"/>
        </p:scale>
        <p:origin x="224" y="2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38044-F359-D74F-9353-EF10DB9A1286}" type="datetimeFigureOut">
              <a:rPr lang="en-ES" smtClean="0"/>
              <a:t>9/13/24</a:t>
            </a:fld>
            <a:endParaRPr lang="en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9050338" y="1143000"/>
            <a:ext cx="2495867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F3A54-D31E-C140-A6EE-CA4292BD9C6A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187324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EF3A54-D31E-C140-A6EE-CA4292BD9C6A}" type="slidenum">
              <a:rPr lang="en-ES" smtClean="0"/>
              <a:t>3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256758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502" y="187061"/>
            <a:ext cx="6933010" cy="397933"/>
          </a:xfrm>
        </p:spPr>
        <p:txBody>
          <a:bodyPr anchor="b"/>
          <a:lstStyle>
            <a:lvl1pPr algn="ctr">
              <a:defRPr sz="1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502" y="600340"/>
            <a:ext cx="6933010" cy="275960"/>
          </a:xfrm>
        </p:spPr>
        <p:txBody>
          <a:bodyPr/>
          <a:lstStyle>
            <a:lvl1pPr marL="0" indent="0" algn="ctr">
              <a:buNone/>
              <a:defRPr sz="400"/>
            </a:lvl1pPr>
            <a:lvl2pPr marL="76215" indent="0" algn="ctr">
              <a:buNone/>
              <a:defRPr sz="333"/>
            </a:lvl2pPr>
            <a:lvl3pPr marL="152430" indent="0" algn="ctr">
              <a:buNone/>
              <a:defRPr sz="300"/>
            </a:lvl3pPr>
            <a:lvl4pPr marL="228646" indent="0" algn="ctr">
              <a:buNone/>
              <a:defRPr sz="267"/>
            </a:lvl4pPr>
            <a:lvl5pPr marL="304861" indent="0" algn="ctr">
              <a:buNone/>
              <a:defRPr sz="267"/>
            </a:lvl5pPr>
            <a:lvl6pPr marL="381076" indent="0" algn="ctr">
              <a:buNone/>
              <a:defRPr sz="267"/>
            </a:lvl6pPr>
            <a:lvl7pPr marL="457291" indent="0" algn="ctr">
              <a:buNone/>
              <a:defRPr sz="267"/>
            </a:lvl7pPr>
            <a:lvl8pPr marL="533507" indent="0" algn="ctr">
              <a:buNone/>
              <a:defRPr sz="267"/>
            </a:lvl8pPr>
            <a:lvl9pPr marL="609722" indent="0" algn="ctr">
              <a:buNone/>
              <a:defRPr sz="2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A0A634-13C0-BCE4-8732-C0D7AB0BF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244013" cy="1143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C2D4AA-3007-2570-DC24-D28BA63965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274752" y="1"/>
            <a:ext cx="1969261" cy="114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603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76200"/>
            <a:ext cx="2981435" cy="266700"/>
          </a:xfrm>
        </p:spPr>
        <p:txBody>
          <a:bodyPr anchor="b"/>
          <a:lstStyle>
            <a:lvl1pPr>
              <a:defRPr sz="5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9909" y="164571"/>
            <a:ext cx="4679782" cy="812271"/>
          </a:xfrm>
        </p:spPr>
        <p:txBody>
          <a:bodyPr/>
          <a:lstStyle>
            <a:lvl1pPr>
              <a:defRPr sz="533"/>
            </a:lvl1pPr>
            <a:lvl2pPr>
              <a:defRPr sz="467"/>
            </a:lvl2pPr>
            <a:lvl3pPr>
              <a:defRPr sz="400"/>
            </a:lvl3pPr>
            <a:lvl4pPr>
              <a:defRPr sz="333"/>
            </a:lvl4pPr>
            <a:lvl5pPr>
              <a:defRPr sz="333"/>
            </a:lvl5pPr>
            <a:lvl6pPr>
              <a:defRPr sz="333"/>
            </a:lvl6pPr>
            <a:lvl7pPr>
              <a:defRPr sz="333"/>
            </a:lvl7pPr>
            <a:lvl8pPr>
              <a:defRPr sz="333"/>
            </a:lvl8pPr>
            <a:lvl9pPr>
              <a:defRPr sz="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6730" y="342900"/>
            <a:ext cx="2981435" cy="635265"/>
          </a:xfrm>
        </p:spPr>
        <p:txBody>
          <a:bodyPr/>
          <a:lstStyle>
            <a:lvl1pPr marL="0" indent="0">
              <a:buNone/>
              <a:defRPr sz="267"/>
            </a:lvl1pPr>
            <a:lvl2pPr marL="76215" indent="0">
              <a:buNone/>
              <a:defRPr sz="233"/>
            </a:lvl2pPr>
            <a:lvl3pPr marL="152430" indent="0">
              <a:buNone/>
              <a:defRPr sz="200"/>
            </a:lvl3pPr>
            <a:lvl4pPr marL="228646" indent="0">
              <a:buNone/>
              <a:defRPr sz="167"/>
            </a:lvl4pPr>
            <a:lvl5pPr marL="304861" indent="0">
              <a:buNone/>
              <a:defRPr sz="167"/>
            </a:lvl5pPr>
            <a:lvl6pPr marL="381076" indent="0">
              <a:buNone/>
              <a:defRPr sz="167"/>
            </a:lvl6pPr>
            <a:lvl7pPr marL="457291" indent="0">
              <a:buNone/>
              <a:defRPr sz="167"/>
            </a:lvl7pPr>
            <a:lvl8pPr marL="533507" indent="0">
              <a:buNone/>
              <a:defRPr sz="167"/>
            </a:lvl8pPr>
            <a:lvl9pPr marL="609722" indent="0">
              <a:buNone/>
              <a:defRPr sz="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231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76200"/>
            <a:ext cx="2981435" cy="266700"/>
          </a:xfrm>
        </p:spPr>
        <p:txBody>
          <a:bodyPr anchor="b"/>
          <a:lstStyle>
            <a:lvl1pPr>
              <a:defRPr sz="5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29909" y="164571"/>
            <a:ext cx="4679782" cy="812271"/>
          </a:xfrm>
        </p:spPr>
        <p:txBody>
          <a:bodyPr anchor="t"/>
          <a:lstStyle>
            <a:lvl1pPr marL="0" indent="0">
              <a:buNone/>
              <a:defRPr sz="533"/>
            </a:lvl1pPr>
            <a:lvl2pPr marL="76215" indent="0">
              <a:buNone/>
              <a:defRPr sz="467"/>
            </a:lvl2pPr>
            <a:lvl3pPr marL="152430" indent="0">
              <a:buNone/>
              <a:defRPr sz="400"/>
            </a:lvl3pPr>
            <a:lvl4pPr marL="228646" indent="0">
              <a:buNone/>
              <a:defRPr sz="333"/>
            </a:lvl4pPr>
            <a:lvl5pPr marL="304861" indent="0">
              <a:buNone/>
              <a:defRPr sz="333"/>
            </a:lvl5pPr>
            <a:lvl6pPr marL="381076" indent="0">
              <a:buNone/>
              <a:defRPr sz="333"/>
            </a:lvl6pPr>
            <a:lvl7pPr marL="457291" indent="0">
              <a:buNone/>
              <a:defRPr sz="333"/>
            </a:lvl7pPr>
            <a:lvl8pPr marL="533507" indent="0">
              <a:buNone/>
              <a:defRPr sz="333"/>
            </a:lvl8pPr>
            <a:lvl9pPr marL="609722" indent="0">
              <a:buNone/>
              <a:defRPr sz="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6730" y="342900"/>
            <a:ext cx="2981435" cy="635265"/>
          </a:xfrm>
        </p:spPr>
        <p:txBody>
          <a:bodyPr/>
          <a:lstStyle>
            <a:lvl1pPr marL="0" indent="0">
              <a:buNone/>
              <a:defRPr sz="267"/>
            </a:lvl1pPr>
            <a:lvl2pPr marL="76215" indent="0">
              <a:buNone/>
              <a:defRPr sz="233"/>
            </a:lvl2pPr>
            <a:lvl3pPr marL="152430" indent="0">
              <a:buNone/>
              <a:defRPr sz="200"/>
            </a:lvl3pPr>
            <a:lvl4pPr marL="228646" indent="0">
              <a:buNone/>
              <a:defRPr sz="167"/>
            </a:lvl4pPr>
            <a:lvl5pPr marL="304861" indent="0">
              <a:buNone/>
              <a:defRPr sz="167"/>
            </a:lvl5pPr>
            <a:lvl6pPr marL="381076" indent="0">
              <a:buNone/>
              <a:defRPr sz="167"/>
            </a:lvl6pPr>
            <a:lvl7pPr marL="457291" indent="0">
              <a:buNone/>
              <a:defRPr sz="167"/>
            </a:lvl7pPr>
            <a:lvl8pPr marL="533507" indent="0">
              <a:buNone/>
              <a:defRPr sz="167"/>
            </a:lvl8pPr>
            <a:lvl9pPr marL="609722" indent="0">
              <a:buNone/>
              <a:defRPr sz="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903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20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247" y="60854"/>
            <a:ext cx="1993240" cy="96864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526" y="60854"/>
            <a:ext cx="5864171" cy="96864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140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502" y="187061"/>
            <a:ext cx="6933010" cy="397933"/>
          </a:xfrm>
        </p:spPr>
        <p:txBody>
          <a:bodyPr anchor="b"/>
          <a:lstStyle>
            <a:lvl1pPr algn="ctr">
              <a:defRPr sz="1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502" y="600340"/>
            <a:ext cx="6933010" cy="275960"/>
          </a:xfrm>
        </p:spPr>
        <p:txBody>
          <a:bodyPr/>
          <a:lstStyle>
            <a:lvl1pPr marL="0" indent="0" algn="ctr">
              <a:buNone/>
              <a:defRPr sz="400"/>
            </a:lvl1pPr>
            <a:lvl2pPr marL="76215" indent="0" algn="ctr">
              <a:buNone/>
              <a:defRPr sz="333"/>
            </a:lvl2pPr>
            <a:lvl3pPr marL="152430" indent="0" algn="ctr">
              <a:buNone/>
              <a:defRPr sz="300"/>
            </a:lvl3pPr>
            <a:lvl4pPr marL="228646" indent="0" algn="ctr">
              <a:buNone/>
              <a:defRPr sz="267"/>
            </a:lvl4pPr>
            <a:lvl5pPr marL="304861" indent="0" algn="ctr">
              <a:buNone/>
              <a:defRPr sz="267"/>
            </a:lvl5pPr>
            <a:lvl6pPr marL="381076" indent="0" algn="ctr">
              <a:buNone/>
              <a:defRPr sz="267"/>
            </a:lvl6pPr>
            <a:lvl7pPr marL="457291" indent="0" algn="ctr">
              <a:buNone/>
              <a:defRPr sz="267"/>
            </a:lvl7pPr>
            <a:lvl8pPr marL="533507" indent="0" algn="ctr">
              <a:buNone/>
              <a:defRPr sz="267"/>
            </a:lvl8pPr>
            <a:lvl9pPr marL="609722" indent="0" algn="ctr">
              <a:buNone/>
              <a:defRPr sz="2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A0A634-13C0-BCE4-8732-C0D7AB0BF4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244013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797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502" y="187061"/>
            <a:ext cx="6933010" cy="397933"/>
          </a:xfrm>
        </p:spPr>
        <p:txBody>
          <a:bodyPr anchor="b"/>
          <a:lstStyle>
            <a:lvl1pPr algn="ctr">
              <a:defRPr sz="1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502" y="600340"/>
            <a:ext cx="6933010" cy="275960"/>
          </a:xfrm>
        </p:spPr>
        <p:txBody>
          <a:bodyPr/>
          <a:lstStyle>
            <a:lvl1pPr marL="0" indent="0" algn="ctr">
              <a:buNone/>
              <a:defRPr sz="400"/>
            </a:lvl1pPr>
            <a:lvl2pPr marL="76215" indent="0" algn="ctr">
              <a:buNone/>
              <a:defRPr sz="333"/>
            </a:lvl2pPr>
            <a:lvl3pPr marL="152430" indent="0" algn="ctr">
              <a:buNone/>
              <a:defRPr sz="300"/>
            </a:lvl3pPr>
            <a:lvl4pPr marL="228646" indent="0" algn="ctr">
              <a:buNone/>
              <a:defRPr sz="267"/>
            </a:lvl4pPr>
            <a:lvl5pPr marL="304861" indent="0" algn="ctr">
              <a:buNone/>
              <a:defRPr sz="267"/>
            </a:lvl5pPr>
            <a:lvl6pPr marL="381076" indent="0" algn="ctr">
              <a:buNone/>
              <a:defRPr sz="267"/>
            </a:lvl6pPr>
            <a:lvl7pPr marL="457291" indent="0" algn="ctr">
              <a:buNone/>
              <a:defRPr sz="267"/>
            </a:lvl7pPr>
            <a:lvl8pPr marL="533507" indent="0" algn="ctr">
              <a:buNone/>
              <a:defRPr sz="267"/>
            </a:lvl8pPr>
            <a:lvl9pPr marL="609722" indent="0" algn="ctr">
              <a:buNone/>
              <a:defRPr sz="2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A0A634-13C0-BCE4-8732-C0D7AB0BF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244013" cy="1143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C2D4AA-3007-2570-DC24-D28BA63965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8867" y="1"/>
            <a:ext cx="2225146" cy="114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642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711" y="284957"/>
            <a:ext cx="7972961" cy="475456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711" y="764911"/>
            <a:ext cx="7972961" cy="250031"/>
          </a:xfrm>
        </p:spPr>
        <p:txBody>
          <a:bodyPr/>
          <a:lstStyle>
            <a:lvl1pPr marL="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1pPr>
            <a:lvl2pPr marL="76215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2pPr>
            <a:lvl3pPr marL="15243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3pPr>
            <a:lvl4pPr marL="228646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4pPr>
            <a:lvl5pPr marL="304861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5pPr>
            <a:lvl6pPr marL="381076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6pPr>
            <a:lvl7pPr marL="457291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7pPr>
            <a:lvl8pPr marL="533507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8pPr>
            <a:lvl9pPr marL="609722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44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526" y="304271"/>
            <a:ext cx="3928706" cy="7252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9781" y="304271"/>
            <a:ext cx="3928706" cy="7252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90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60854"/>
            <a:ext cx="7972961" cy="22092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731" y="280194"/>
            <a:ext cx="3910650" cy="137319"/>
          </a:xfrm>
        </p:spPr>
        <p:txBody>
          <a:bodyPr anchor="b"/>
          <a:lstStyle>
            <a:lvl1pPr marL="0" indent="0">
              <a:buNone/>
              <a:defRPr sz="400" b="1"/>
            </a:lvl1pPr>
            <a:lvl2pPr marL="76215" indent="0">
              <a:buNone/>
              <a:defRPr sz="333" b="1"/>
            </a:lvl2pPr>
            <a:lvl3pPr marL="152430" indent="0">
              <a:buNone/>
              <a:defRPr sz="300" b="1"/>
            </a:lvl3pPr>
            <a:lvl4pPr marL="228646" indent="0">
              <a:buNone/>
              <a:defRPr sz="267" b="1"/>
            </a:lvl4pPr>
            <a:lvl5pPr marL="304861" indent="0">
              <a:buNone/>
              <a:defRPr sz="267" b="1"/>
            </a:lvl5pPr>
            <a:lvl6pPr marL="381076" indent="0">
              <a:buNone/>
              <a:defRPr sz="267" b="1"/>
            </a:lvl6pPr>
            <a:lvl7pPr marL="457291" indent="0">
              <a:buNone/>
              <a:defRPr sz="267" b="1"/>
            </a:lvl7pPr>
            <a:lvl8pPr marL="533507" indent="0">
              <a:buNone/>
              <a:defRPr sz="267" b="1"/>
            </a:lvl8pPr>
            <a:lvl9pPr marL="609722" indent="0">
              <a:buNone/>
              <a:defRPr sz="2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731" y="417513"/>
            <a:ext cx="3910650" cy="6140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9781" y="280194"/>
            <a:ext cx="3929910" cy="137319"/>
          </a:xfrm>
        </p:spPr>
        <p:txBody>
          <a:bodyPr anchor="b"/>
          <a:lstStyle>
            <a:lvl1pPr marL="0" indent="0">
              <a:buNone/>
              <a:defRPr sz="400" b="1"/>
            </a:lvl1pPr>
            <a:lvl2pPr marL="76215" indent="0">
              <a:buNone/>
              <a:defRPr sz="333" b="1"/>
            </a:lvl2pPr>
            <a:lvl3pPr marL="152430" indent="0">
              <a:buNone/>
              <a:defRPr sz="300" b="1"/>
            </a:lvl3pPr>
            <a:lvl4pPr marL="228646" indent="0">
              <a:buNone/>
              <a:defRPr sz="267" b="1"/>
            </a:lvl4pPr>
            <a:lvl5pPr marL="304861" indent="0">
              <a:buNone/>
              <a:defRPr sz="267" b="1"/>
            </a:lvl5pPr>
            <a:lvl6pPr marL="381076" indent="0">
              <a:buNone/>
              <a:defRPr sz="267" b="1"/>
            </a:lvl6pPr>
            <a:lvl7pPr marL="457291" indent="0">
              <a:buNone/>
              <a:defRPr sz="267" b="1"/>
            </a:lvl7pPr>
            <a:lvl8pPr marL="533507" indent="0">
              <a:buNone/>
              <a:defRPr sz="267" b="1"/>
            </a:lvl8pPr>
            <a:lvl9pPr marL="609722" indent="0">
              <a:buNone/>
              <a:defRPr sz="2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9781" y="417513"/>
            <a:ext cx="3929910" cy="6140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2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2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225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5526" y="60854"/>
            <a:ext cx="7972961" cy="220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26" y="304271"/>
            <a:ext cx="7972961" cy="725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526" y="1059392"/>
            <a:ext cx="2079903" cy="6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B32E7-CD8B-6345-9165-1ACF1BA3C3FF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2080" y="1059392"/>
            <a:ext cx="3119854" cy="6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28584" y="1059392"/>
            <a:ext cx="2079903" cy="6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B1AFC-B702-D344-8D33-1D787FC7C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152430" rtl="0" eaLnBrk="1" latinLnBrk="0" hangingPunct="1">
        <a:lnSpc>
          <a:spcPct val="90000"/>
        </a:lnSpc>
        <a:spcBef>
          <a:spcPct val="0"/>
        </a:spcBef>
        <a:buNone/>
        <a:defRPr sz="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08" indent="-38108" algn="l" defTabSz="15243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467" kern="1200">
          <a:solidFill>
            <a:schemeClr val="tx1"/>
          </a:solidFill>
          <a:latin typeface="+mn-lt"/>
          <a:ea typeface="+mn-ea"/>
          <a:cs typeface="+mn-cs"/>
        </a:defRPr>
      </a:lvl1pPr>
      <a:lvl2pPr marL="114323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190538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33" kern="1200">
          <a:solidFill>
            <a:schemeClr val="tx1"/>
          </a:solidFill>
          <a:latin typeface="+mn-lt"/>
          <a:ea typeface="+mn-ea"/>
          <a:cs typeface="+mn-cs"/>
        </a:defRPr>
      </a:lvl3pPr>
      <a:lvl4pPr marL="266753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4pPr>
      <a:lvl5pPr marL="342969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5pPr>
      <a:lvl6pPr marL="419184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6pPr>
      <a:lvl7pPr marL="495399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614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8pPr>
      <a:lvl9pPr marL="647830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15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30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3pPr>
      <a:lvl4pPr marL="228646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4pPr>
      <a:lvl5pPr marL="304861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5pPr>
      <a:lvl6pPr marL="381076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6pPr>
      <a:lvl7pPr marL="457291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7pPr>
      <a:lvl8pPr marL="533507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8pPr>
      <a:lvl9pPr marL="609722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654B18F6-18E3-BDE9-3EA0-F6329256C992}"/>
              </a:ext>
            </a:extLst>
          </p:cNvPr>
          <p:cNvGrpSpPr/>
          <p:nvPr/>
        </p:nvGrpSpPr>
        <p:grpSpPr>
          <a:xfrm>
            <a:off x="5883016" y="381950"/>
            <a:ext cx="1226270" cy="379098"/>
            <a:chOff x="897040" y="6252430"/>
            <a:chExt cx="1226270" cy="379098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F511E6EE-6705-BD3B-11B5-9440E114DDB6}"/>
                </a:ext>
              </a:extLst>
            </p:cNvPr>
            <p:cNvSpPr/>
            <p:nvPr/>
          </p:nvSpPr>
          <p:spPr>
            <a:xfrm>
              <a:off x="897040" y="6252430"/>
              <a:ext cx="1226270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875651-C643-D842-A240-16576E08A335}"/>
                </a:ext>
              </a:extLst>
            </p:cNvPr>
            <p:cNvSpPr txBox="1"/>
            <p:nvPr/>
          </p:nvSpPr>
          <p:spPr>
            <a:xfrm>
              <a:off x="899437" y="6328530"/>
              <a:ext cx="122387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AB4CA0C1-31DD-C2F9-8F56-CE3854454E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395" y="397656"/>
            <a:ext cx="1154029" cy="347687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06A39A45-DC67-F556-B116-D1EF3D6478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06299" y="204291"/>
            <a:ext cx="980675" cy="7344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49BBA2-A72B-FD4A-B399-5EC57C4EFEEA}"/>
              </a:ext>
            </a:extLst>
          </p:cNvPr>
          <p:cNvSpPr txBox="1"/>
          <p:nvPr/>
        </p:nvSpPr>
        <p:spPr>
          <a:xfrm>
            <a:off x="3002863" y="156002"/>
            <a:ext cx="3337412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More Security.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Better Performance.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Greater Efficiency.</a:t>
            </a:r>
          </a:p>
        </p:txBody>
      </p:sp>
    </p:spTree>
    <p:extLst>
      <p:ext uri="{BB962C8B-B14F-4D97-AF65-F5344CB8AC3E}">
        <p14:creationId xmlns:p14="http://schemas.microsoft.com/office/powerpoint/2010/main" val="158134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54ECFDAD-BB96-10E2-4663-5DF9C3EEF4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395" y="397656"/>
            <a:ext cx="1154029" cy="347687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E052B9F3-3407-5247-6137-1539DDB976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06299" y="204291"/>
            <a:ext cx="980675" cy="734417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5E1C8EC0-EC19-31BE-E9C8-8ABF7949F9BD}"/>
              </a:ext>
            </a:extLst>
          </p:cNvPr>
          <p:cNvGrpSpPr/>
          <p:nvPr/>
        </p:nvGrpSpPr>
        <p:grpSpPr>
          <a:xfrm>
            <a:off x="6577409" y="381950"/>
            <a:ext cx="1226270" cy="379098"/>
            <a:chOff x="897040" y="6252430"/>
            <a:chExt cx="1226270" cy="379098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D942917-EC40-6094-5D7C-92F3336F7E67}"/>
                </a:ext>
              </a:extLst>
            </p:cNvPr>
            <p:cNvSpPr/>
            <p:nvPr/>
          </p:nvSpPr>
          <p:spPr>
            <a:xfrm>
              <a:off x="897040" y="6252430"/>
              <a:ext cx="1226270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3D7DBBF-4ED3-20E1-D953-BC55FDBD8F85}"/>
                </a:ext>
              </a:extLst>
            </p:cNvPr>
            <p:cNvSpPr txBox="1"/>
            <p:nvPr/>
          </p:nvSpPr>
          <p:spPr>
            <a:xfrm>
              <a:off x="899437" y="6328530"/>
              <a:ext cx="122387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62B68C8-D219-24FC-870F-93EEC347E167}"/>
              </a:ext>
            </a:extLst>
          </p:cNvPr>
          <p:cNvSpPr txBox="1"/>
          <p:nvPr/>
        </p:nvSpPr>
        <p:spPr>
          <a:xfrm>
            <a:off x="3002863" y="156002"/>
            <a:ext cx="3337412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More Security.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Better Performance.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Greater Efficiency.</a:t>
            </a:r>
          </a:p>
        </p:txBody>
      </p:sp>
    </p:spTree>
    <p:extLst>
      <p:ext uri="{BB962C8B-B14F-4D97-AF65-F5344CB8AC3E}">
        <p14:creationId xmlns:p14="http://schemas.microsoft.com/office/powerpoint/2010/main" val="2720623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60D5611F-F04D-0730-A419-36067574B1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395" y="397656"/>
            <a:ext cx="1154029" cy="347687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DC338536-91E8-6BF5-A853-AA5B44726E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06299" y="204291"/>
            <a:ext cx="980675" cy="734417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AECFA5A-2CF7-B577-CDA0-50A07C781A20}"/>
              </a:ext>
            </a:extLst>
          </p:cNvPr>
          <p:cNvGrpSpPr/>
          <p:nvPr/>
        </p:nvGrpSpPr>
        <p:grpSpPr>
          <a:xfrm>
            <a:off x="5883016" y="381950"/>
            <a:ext cx="1226270" cy="379098"/>
            <a:chOff x="897040" y="6252430"/>
            <a:chExt cx="1226270" cy="379098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A3E2AFC9-D5A7-021D-6255-4AD3A8C4431E}"/>
                </a:ext>
              </a:extLst>
            </p:cNvPr>
            <p:cNvSpPr/>
            <p:nvPr/>
          </p:nvSpPr>
          <p:spPr>
            <a:xfrm>
              <a:off x="897040" y="6252430"/>
              <a:ext cx="1226270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BB7ED4F-A80B-C5E3-FADB-80617E344C19}"/>
                </a:ext>
              </a:extLst>
            </p:cNvPr>
            <p:cNvSpPr txBox="1"/>
            <p:nvPr/>
          </p:nvSpPr>
          <p:spPr>
            <a:xfrm>
              <a:off x="899437" y="6328530"/>
              <a:ext cx="122387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B3DE13E-581E-3BC4-F945-C95434A9D663}"/>
              </a:ext>
            </a:extLst>
          </p:cNvPr>
          <p:cNvSpPr txBox="1"/>
          <p:nvPr/>
        </p:nvSpPr>
        <p:spPr>
          <a:xfrm>
            <a:off x="3002863" y="156002"/>
            <a:ext cx="3337412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More Security.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Better Performance.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Greater Efficiency.</a:t>
            </a:r>
          </a:p>
        </p:txBody>
      </p:sp>
    </p:spTree>
    <p:extLst>
      <p:ext uri="{BB962C8B-B14F-4D97-AF65-F5344CB8AC3E}">
        <p14:creationId xmlns:p14="http://schemas.microsoft.com/office/powerpoint/2010/main" val="875475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CC0A14D567554091D95EB3F5815525" ma:contentTypeVersion="15" ma:contentTypeDescription="Create a new document." ma:contentTypeScope="" ma:versionID="17c1dcbfd06fd03e61a4a6dc4476af1c">
  <xsd:schema xmlns:xsd="http://www.w3.org/2001/XMLSchema" xmlns:xs="http://www.w3.org/2001/XMLSchema" xmlns:p="http://schemas.microsoft.com/office/2006/metadata/properties" xmlns:ns2="81ae4995-9656-43b3-9004-9b2d2195dcda" xmlns:ns3="91dde146-1d64-4472-abb4-1dd87af97482" targetNamespace="http://schemas.microsoft.com/office/2006/metadata/properties" ma:root="true" ma:fieldsID="27cd1d53e46a12cd3a5a7a655e1fd537" ns2:_="" ns3:_="">
    <xsd:import namespace="81ae4995-9656-43b3-9004-9b2d2195dcda"/>
    <xsd:import namespace="91dde146-1d64-4472-abb4-1dd87af97482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ae4995-9656-43b3-9004-9b2d2195dcda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dde146-1d64-4472-abb4-1dd87af97482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e9e4cdfa-29d2-4445-a189-ba3bc74b5e44}" ma:internalName="TaxCatchAll" ma:showField="CatchAllData" ma:web="91dde146-1d64-4472-abb4-1dd87af974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1B4DD7-8F1A-4FA0-A5AB-E83A7DC98F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CD266B3-38D8-4C51-8BA9-9805847D1C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ae4995-9656-43b3-9004-9b2d2195dcda"/>
    <ds:schemaRef ds:uri="91dde146-1d64-4472-abb4-1dd87af974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7399</TotalTime>
  <Words>34</Words>
  <Application>Microsoft Macintosh PowerPoint</Application>
  <PresentationFormat>Custom</PresentationFormat>
  <Paragraphs>13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HelveticaNeueLT Std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Hayley Bunschoten</dc:creator>
  <cp:lastModifiedBy>Wong, David</cp:lastModifiedBy>
  <cp:revision>9</cp:revision>
  <dcterms:created xsi:type="dcterms:W3CDTF">2022-07-25T17:32:21Z</dcterms:created>
  <dcterms:modified xsi:type="dcterms:W3CDTF">2024-09-13T03:46:42Z</dcterms:modified>
</cp:coreProperties>
</file>