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3"/>
  </p:sldMasterIdLst>
  <p:handoutMasterIdLst>
    <p:handoutMasterId r:id="rId7"/>
  </p:handoutMasterIdLst>
  <p:sldIdLst>
    <p:sldId id="259" r:id="rId4"/>
    <p:sldId id="260" r:id="rId5"/>
    <p:sldId id="261" r:id="rId6"/>
  </p:sldIdLst>
  <p:sldSz cx="3813175" cy="3173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9C12F9-659A-354D-892B-F74D05368499}" v="8" dt="2024-06-11T09:08:36.6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6301"/>
  </p:normalViewPr>
  <p:slideViewPr>
    <p:cSldViewPr snapToGrid="0">
      <p:cViewPr varScale="1">
        <p:scale>
          <a:sx n="265" d="100"/>
          <a:sy n="265" d="100"/>
        </p:scale>
        <p:origin x="2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C0E5BB7-0623-41BF-A0CD-475595BB5E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356EFA-1686-BD10-773D-1BF4E72BE8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412FC-FE4C-9B4E-8D4E-17D352BBB46E}" type="datetimeFigureOut">
              <a:rPr lang="en-ES" smtClean="0"/>
              <a:t>9/13/24</a:t>
            </a:fld>
            <a:endParaRPr lang="en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606897-A31A-845D-D088-CDAAAAE9BF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2D6DD8-AA18-342D-E5F2-B6FF559B764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55A34-4D23-5C4E-8856-AD53B0F325D2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837169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988" y="519353"/>
            <a:ext cx="3241199" cy="1104818"/>
          </a:xfrm>
        </p:spPr>
        <p:txBody>
          <a:bodyPr anchor="b"/>
          <a:lstStyle>
            <a:lvl1pPr algn="ctr">
              <a:defRPr sz="25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647" y="1666777"/>
            <a:ext cx="2859881" cy="766173"/>
          </a:xfrm>
        </p:spPr>
        <p:txBody>
          <a:bodyPr/>
          <a:lstStyle>
            <a:lvl1pPr marL="0" indent="0" algn="ctr">
              <a:buNone/>
              <a:defRPr sz="1001"/>
            </a:lvl1pPr>
            <a:lvl2pPr marL="190652" indent="0" algn="ctr">
              <a:buNone/>
              <a:defRPr sz="834"/>
            </a:lvl2pPr>
            <a:lvl3pPr marL="381305" indent="0" algn="ctr">
              <a:buNone/>
              <a:defRPr sz="751"/>
            </a:lvl3pPr>
            <a:lvl4pPr marL="571957" indent="0" algn="ctr">
              <a:buNone/>
              <a:defRPr sz="667"/>
            </a:lvl4pPr>
            <a:lvl5pPr marL="762610" indent="0" algn="ctr">
              <a:buNone/>
              <a:defRPr sz="667"/>
            </a:lvl5pPr>
            <a:lvl6pPr marL="953262" indent="0" algn="ctr">
              <a:buNone/>
              <a:defRPr sz="667"/>
            </a:lvl6pPr>
            <a:lvl7pPr marL="1143914" indent="0" algn="ctr">
              <a:buNone/>
              <a:defRPr sz="667"/>
            </a:lvl7pPr>
            <a:lvl8pPr marL="1334567" indent="0" algn="ctr">
              <a:buNone/>
              <a:defRPr sz="667"/>
            </a:lvl8pPr>
            <a:lvl9pPr marL="1525219" indent="0" algn="ctr">
              <a:buNone/>
              <a:defRPr sz="6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06E660-068E-1F7F-D8A6-A86FDC1E3D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3813173" cy="31734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F8E17D-31A9-51C0-6EF7-34B7B6747C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666671" y="0"/>
            <a:ext cx="2146503" cy="317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81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0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28803" y="168955"/>
            <a:ext cx="822216" cy="26893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156" y="168955"/>
            <a:ext cx="2418983" cy="26893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6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8098B7-6B1E-1A3C-6526-980CE7F697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813175" cy="317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83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170" y="791151"/>
            <a:ext cx="3288863" cy="1320051"/>
          </a:xfrm>
        </p:spPr>
        <p:txBody>
          <a:bodyPr anchor="b"/>
          <a:lstStyle>
            <a:lvl1pPr>
              <a:defRPr sz="25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170" y="2123690"/>
            <a:ext cx="3288863" cy="694184"/>
          </a:xfrm>
        </p:spPr>
        <p:txBody>
          <a:bodyPr/>
          <a:lstStyle>
            <a:lvl1pPr marL="0" indent="0">
              <a:buNone/>
              <a:defRPr sz="1001">
                <a:solidFill>
                  <a:schemeClr val="tx1"/>
                </a:solidFill>
              </a:defRPr>
            </a:lvl1pPr>
            <a:lvl2pPr marL="190652" indent="0">
              <a:buNone/>
              <a:defRPr sz="834">
                <a:solidFill>
                  <a:schemeClr val="tx1">
                    <a:tint val="75000"/>
                  </a:schemeClr>
                </a:solidFill>
              </a:defRPr>
            </a:lvl2pPr>
            <a:lvl3pPr marL="381305" indent="0">
              <a:buNone/>
              <a:defRPr sz="751">
                <a:solidFill>
                  <a:schemeClr val="tx1">
                    <a:tint val="75000"/>
                  </a:schemeClr>
                </a:solidFill>
              </a:defRPr>
            </a:lvl3pPr>
            <a:lvl4pPr marL="571957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4pPr>
            <a:lvl5pPr marL="76261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5pPr>
            <a:lvl6pPr marL="953262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6pPr>
            <a:lvl7pPr marL="1143914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7pPr>
            <a:lvl8pPr marL="1334567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8pPr>
            <a:lvl9pPr marL="1525219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CDDB8A-78CD-76E1-8501-2CF8A632EF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813175" cy="31734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D1C449-7800-5E57-B6F5-7811ECCDC0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0655" y="0"/>
            <a:ext cx="2382520" cy="317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67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156" y="844774"/>
            <a:ext cx="1620599" cy="2013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0420" y="844774"/>
            <a:ext cx="1620599" cy="2013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25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53" y="168955"/>
            <a:ext cx="3288863" cy="6133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653" y="777927"/>
            <a:ext cx="1613152" cy="381250"/>
          </a:xfrm>
        </p:spPr>
        <p:txBody>
          <a:bodyPr anchor="b"/>
          <a:lstStyle>
            <a:lvl1pPr marL="0" indent="0">
              <a:buNone/>
              <a:defRPr sz="1001" b="1"/>
            </a:lvl1pPr>
            <a:lvl2pPr marL="190652" indent="0">
              <a:buNone/>
              <a:defRPr sz="834" b="1"/>
            </a:lvl2pPr>
            <a:lvl3pPr marL="381305" indent="0">
              <a:buNone/>
              <a:defRPr sz="751" b="1"/>
            </a:lvl3pPr>
            <a:lvl4pPr marL="571957" indent="0">
              <a:buNone/>
              <a:defRPr sz="667" b="1"/>
            </a:lvl4pPr>
            <a:lvl5pPr marL="762610" indent="0">
              <a:buNone/>
              <a:defRPr sz="667" b="1"/>
            </a:lvl5pPr>
            <a:lvl6pPr marL="953262" indent="0">
              <a:buNone/>
              <a:defRPr sz="667" b="1"/>
            </a:lvl6pPr>
            <a:lvl7pPr marL="1143914" indent="0">
              <a:buNone/>
              <a:defRPr sz="667" b="1"/>
            </a:lvl7pPr>
            <a:lvl8pPr marL="1334567" indent="0">
              <a:buNone/>
              <a:defRPr sz="667" b="1"/>
            </a:lvl8pPr>
            <a:lvl9pPr marL="1525219" indent="0">
              <a:buNone/>
              <a:defRPr sz="6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653" y="1159177"/>
            <a:ext cx="1613152" cy="1704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0420" y="777927"/>
            <a:ext cx="1621096" cy="381250"/>
          </a:xfrm>
        </p:spPr>
        <p:txBody>
          <a:bodyPr anchor="b"/>
          <a:lstStyle>
            <a:lvl1pPr marL="0" indent="0">
              <a:buNone/>
              <a:defRPr sz="1001" b="1"/>
            </a:lvl1pPr>
            <a:lvl2pPr marL="190652" indent="0">
              <a:buNone/>
              <a:defRPr sz="834" b="1"/>
            </a:lvl2pPr>
            <a:lvl3pPr marL="381305" indent="0">
              <a:buNone/>
              <a:defRPr sz="751" b="1"/>
            </a:lvl3pPr>
            <a:lvl4pPr marL="571957" indent="0">
              <a:buNone/>
              <a:defRPr sz="667" b="1"/>
            </a:lvl4pPr>
            <a:lvl5pPr marL="762610" indent="0">
              <a:buNone/>
              <a:defRPr sz="667" b="1"/>
            </a:lvl5pPr>
            <a:lvl6pPr marL="953262" indent="0">
              <a:buNone/>
              <a:defRPr sz="667" b="1"/>
            </a:lvl6pPr>
            <a:lvl7pPr marL="1143914" indent="0">
              <a:buNone/>
              <a:defRPr sz="667" b="1"/>
            </a:lvl7pPr>
            <a:lvl8pPr marL="1334567" indent="0">
              <a:buNone/>
              <a:defRPr sz="667" b="1"/>
            </a:lvl8pPr>
            <a:lvl9pPr marL="1525219" indent="0">
              <a:buNone/>
              <a:defRPr sz="6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0420" y="1159177"/>
            <a:ext cx="1621096" cy="1704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1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8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94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53" y="211561"/>
            <a:ext cx="1229848" cy="740463"/>
          </a:xfrm>
        </p:spPr>
        <p:txBody>
          <a:bodyPr anchor="b"/>
          <a:lstStyle>
            <a:lvl1pPr>
              <a:defRPr sz="13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096" y="456913"/>
            <a:ext cx="1930420" cy="2255180"/>
          </a:xfrm>
        </p:spPr>
        <p:txBody>
          <a:bodyPr/>
          <a:lstStyle>
            <a:lvl1pPr>
              <a:defRPr sz="1334"/>
            </a:lvl1pPr>
            <a:lvl2pPr>
              <a:defRPr sz="1168"/>
            </a:lvl2pPr>
            <a:lvl3pPr>
              <a:defRPr sz="1001"/>
            </a:lvl3pPr>
            <a:lvl4pPr>
              <a:defRPr sz="834"/>
            </a:lvl4pPr>
            <a:lvl5pPr>
              <a:defRPr sz="834"/>
            </a:lvl5pPr>
            <a:lvl6pPr>
              <a:defRPr sz="834"/>
            </a:lvl6pPr>
            <a:lvl7pPr>
              <a:defRPr sz="834"/>
            </a:lvl7pPr>
            <a:lvl8pPr>
              <a:defRPr sz="834"/>
            </a:lvl8pPr>
            <a:lvl9pPr>
              <a:defRPr sz="83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653" y="952024"/>
            <a:ext cx="1229848" cy="1763742"/>
          </a:xfrm>
        </p:spPr>
        <p:txBody>
          <a:bodyPr/>
          <a:lstStyle>
            <a:lvl1pPr marL="0" indent="0">
              <a:buNone/>
              <a:defRPr sz="667"/>
            </a:lvl1pPr>
            <a:lvl2pPr marL="190652" indent="0">
              <a:buNone/>
              <a:defRPr sz="584"/>
            </a:lvl2pPr>
            <a:lvl3pPr marL="381305" indent="0">
              <a:buNone/>
              <a:defRPr sz="500"/>
            </a:lvl3pPr>
            <a:lvl4pPr marL="571957" indent="0">
              <a:buNone/>
              <a:defRPr sz="417"/>
            </a:lvl4pPr>
            <a:lvl5pPr marL="762610" indent="0">
              <a:buNone/>
              <a:defRPr sz="417"/>
            </a:lvl5pPr>
            <a:lvl6pPr marL="953262" indent="0">
              <a:buNone/>
              <a:defRPr sz="417"/>
            </a:lvl6pPr>
            <a:lvl7pPr marL="1143914" indent="0">
              <a:buNone/>
              <a:defRPr sz="417"/>
            </a:lvl7pPr>
            <a:lvl8pPr marL="1334567" indent="0">
              <a:buNone/>
              <a:defRPr sz="417"/>
            </a:lvl8pPr>
            <a:lvl9pPr marL="1525219" indent="0">
              <a:buNone/>
              <a:defRPr sz="41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98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53" y="211561"/>
            <a:ext cx="1229848" cy="740463"/>
          </a:xfrm>
        </p:spPr>
        <p:txBody>
          <a:bodyPr anchor="b"/>
          <a:lstStyle>
            <a:lvl1pPr>
              <a:defRPr sz="13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1096" y="456913"/>
            <a:ext cx="1930420" cy="2255180"/>
          </a:xfrm>
        </p:spPr>
        <p:txBody>
          <a:bodyPr anchor="t"/>
          <a:lstStyle>
            <a:lvl1pPr marL="0" indent="0">
              <a:buNone/>
              <a:defRPr sz="1334"/>
            </a:lvl1pPr>
            <a:lvl2pPr marL="190652" indent="0">
              <a:buNone/>
              <a:defRPr sz="1168"/>
            </a:lvl2pPr>
            <a:lvl3pPr marL="381305" indent="0">
              <a:buNone/>
              <a:defRPr sz="1001"/>
            </a:lvl3pPr>
            <a:lvl4pPr marL="571957" indent="0">
              <a:buNone/>
              <a:defRPr sz="834"/>
            </a:lvl4pPr>
            <a:lvl5pPr marL="762610" indent="0">
              <a:buNone/>
              <a:defRPr sz="834"/>
            </a:lvl5pPr>
            <a:lvl6pPr marL="953262" indent="0">
              <a:buNone/>
              <a:defRPr sz="834"/>
            </a:lvl6pPr>
            <a:lvl7pPr marL="1143914" indent="0">
              <a:buNone/>
              <a:defRPr sz="834"/>
            </a:lvl7pPr>
            <a:lvl8pPr marL="1334567" indent="0">
              <a:buNone/>
              <a:defRPr sz="834"/>
            </a:lvl8pPr>
            <a:lvl9pPr marL="1525219" indent="0">
              <a:buNone/>
              <a:defRPr sz="83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653" y="952024"/>
            <a:ext cx="1229848" cy="1763742"/>
          </a:xfrm>
        </p:spPr>
        <p:txBody>
          <a:bodyPr/>
          <a:lstStyle>
            <a:lvl1pPr marL="0" indent="0">
              <a:buNone/>
              <a:defRPr sz="667"/>
            </a:lvl1pPr>
            <a:lvl2pPr marL="190652" indent="0">
              <a:buNone/>
              <a:defRPr sz="584"/>
            </a:lvl2pPr>
            <a:lvl3pPr marL="381305" indent="0">
              <a:buNone/>
              <a:defRPr sz="500"/>
            </a:lvl3pPr>
            <a:lvl4pPr marL="571957" indent="0">
              <a:buNone/>
              <a:defRPr sz="417"/>
            </a:lvl4pPr>
            <a:lvl5pPr marL="762610" indent="0">
              <a:buNone/>
              <a:defRPr sz="417"/>
            </a:lvl5pPr>
            <a:lvl6pPr marL="953262" indent="0">
              <a:buNone/>
              <a:defRPr sz="417"/>
            </a:lvl6pPr>
            <a:lvl7pPr marL="1143914" indent="0">
              <a:buNone/>
              <a:defRPr sz="417"/>
            </a:lvl7pPr>
            <a:lvl8pPr marL="1334567" indent="0">
              <a:buNone/>
              <a:defRPr sz="417"/>
            </a:lvl8pPr>
            <a:lvl9pPr marL="1525219" indent="0">
              <a:buNone/>
              <a:defRPr sz="41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71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2156" y="168955"/>
            <a:ext cx="3288863" cy="613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156" y="844774"/>
            <a:ext cx="3288863" cy="2013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156" y="2941284"/>
            <a:ext cx="857964" cy="168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3F8E8-8CDD-9E44-8DF1-9ED284F1127C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114" y="2941284"/>
            <a:ext cx="1286947" cy="168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3055" y="2941284"/>
            <a:ext cx="857964" cy="168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2FAE0-1774-424F-B02E-126D89E2C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93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81305" rtl="0" eaLnBrk="1" latinLnBrk="0" hangingPunct="1">
        <a:lnSpc>
          <a:spcPct val="90000"/>
        </a:lnSpc>
        <a:spcBef>
          <a:spcPct val="0"/>
        </a:spcBef>
        <a:buNone/>
        <a:defRPr sz="18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326" indent="-95326" algn="l" defTabSz="38130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168" kern="1200">
          <a:solidFill>
            <a:schemeClr val="tx1"/>
          </a:solidFill>
          <a:latin typeface="+mn-lt"/>
          <a:ea typeface="+mn-ea"/>
          <a:cs typeface="+mn-cs"/>
        </a:defRPr>
      </a:lvl1pPr>
      <a:lvl2pPr marL="285979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1001" kern="1200">
          <a:solidFill>
            <a:schemeClr val="tx1"/>
          </a:solidFill>
          <a:latin typeface="+mn-lt"/>
          <a:ea typeface="+mn-ea"/>
          <a:cs typeface="+mn-cs"/>
        </a:defRPr>
      </a:lvl2pPr>
      <a:lvl3pPr marL="476631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834" kern="1200">
          <a:solidFill>
            <a:schemeClr val="tx1"/>
          </a:solidFill>
          <a:latin typeface="+mn-lt"/>
          <a:ea typeface="+mn-ea"/>
          <a:cs typeface="+mn-cs"/>
        </a:defRPr>
      </a:lvl3pPr>
      <a:lvl4pPr marL="667283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857936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1048588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39241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29893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0545" indent="-95326" algn="l" defTabSz="381305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652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305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1957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2610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3262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3914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4567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5219" algn="l" defTabSz="381305" rtl="0" eaLnBrk="1" latinLnBrk="0" hangingPunct="1">
        <a:defRPr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7F2DE51-65FC-3DBB-A691-EA35B8B4E2D2}"/>
              </a:ext>
            </a:extLst>
          </p:cNvPr>
          <p:cNvSpPr txBox="1"/>
          <p:nvPr/>
        </p:nvSpPr>
        <p:spPr>
          <a:xfrm>
            <a:off x="310534" y="1067644"/>
            <a:ext cx="1775441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More Security. Better Performance. Greater Efficiency.</a:t>
            </a:r>
            <a:endParaRPr lang="en-US" sz="1600" b="1" spc="100" dirty="0">
              <a:ln w="4445">
                <a:noFill/>
                <a:prstDash val="solid"/>
              </a:ln>
              <a:solidFill>
                <a:schemeClr val="bg1"/>
              </a:solidFill>
              <a:latin typeface="HelveticaNeueLT Std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007978-5C35-6201-3D6F-5C6F6CAE91ED}"/>
              </a:ext>
            </a:extLst>
          </p:cNvPr>
          <p:cNvGrpSpPr/>
          <p:nvPr/>
        </p:nvGrpSpPr>
        <p:grpSpPr>
          <a:xfrm>
            <a:off x="310533" y="2471344"/>
            <a:ext cx="1080118" cy="313885"/>
            <a:chOff x="897038" y="6252430"/>
            <a:chExt cx="1080118" cy="313885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689E6A7A-1CAB-8C81-C660-C2F116E00827}"/>
                </a:ext>
              </a:extLst>
            </p:cNvPr>
            <p:cNvSpPr/>
            <p:nvPr/>
          </p:nvSpPr>
          <p:spPr>
            <a:xfrm>
              <a:off x="897040" y="6252430"/>
              <a:ext cx="1080116" cy="313885"/>
            </a:xfrm>
            <a:prstGeom prst="roundRect">
              <a:avLst>
                <a:gd name="adj" fmla="val 1883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63D291-34F9-4075-3970-A5824B28962F}"/>
                </a:ext>
              </a:extLst>
            </p:cNvPr>
            <p:cNvSpPr txBox="1"/>
            <p:nvPr/>
          </p:nvSpPr>
          <p:spPr>
            <a:xfrm>
              <a:off x="897038" y="6299782"/>
              <a:ext cx="108011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6E7AA41C-266A-66A8-7D88-3350B59AF5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34" y="379625"/>
            <a:ext cx="886069" cy="26695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6EC832C-9A81-3E50-E56B-99D0D03ACD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86863" y="185246"/>
            <a:ext cx="875582" cy="65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891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A007978-5C35-6201-3D6F-5C6F6CAE91ED}"/>
              </a:ext>
            </a:extLst>
          </p:cNvPr>
          <p:cNvGrpSpPr/>
          <p:nvPr/>
        </p:nvGrpSpPr>
        <p:grpSpPr>
          <a:xfrm>
            <a:off x="310533" y="2471344"/>
            <a:ext cx="1080118" cy="313885"/>
            <a:chOff x="897038" y="6252430"/>
            <a:chExt cx="1080118" cy="313885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689E6A7A-1CAB-8C81-C660-C2F116E00827}"/>
                </a:ext>
              </a:extLst>
            </p:cNvPr>
            <p:cNvSpPr/>
            <p:nvPr/>
          </p:nvSpPr>
          <p:spPr>
            <a:xfrm>
              <a:off x="897040" y="6252430"/>
              <a:ext cx="1080116" cy="313885"/>
            </a:xfrm>
            <a:prstGeom prst="roundRect">
              <a:avLst>
                <a:gd name="adj" fmla="val 1883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63D291-34F9-4075-3970-A5824B28962F}"/>
                </a:ext>
              </a:extLst>
            </p:cNvPr>
            <p:cNvSpPr txBox="1"/>
            <p:nvPr/>
          </p:nvSpPr>
          <p:spPr>
            <a:xfrm>
              <a:off x="897038" y="6299782"/>
              <a:ext cx="108011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22ABFD4B-25EC-64F8-0C5E-B20C3C9FAD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34" y="379625"/>
            <a:ext cx="886069" cy="26695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265349EF-6DCC-8A54-7778-D2CF5F7D23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86863" y="185246"/>
            <a:ext cx="875582" cy="6557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E132924-377F-D2F6-A669-FD3A17486C13}"/>
              </a:ext>
            </a:extLst>
          </p:cNvPr>
          <p:cNvSpPr txBox="1"/>
          <p:nvPr/>
        </p:nvSpPr>
        <p:spPr>
          <a:xfrm>
            <a:off x="310534" y="1067644"/>
            <a:ext cx="1775441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More Security. Better Performance. Greater Efficiency.</a:t>
            </a:r>
            <a:endParaRPr lang="en-US" sz="1600" b="1" spc="100" dirty="0">
              <a:ln w="4445">
                <a:noFill/>
                <a:prstDash val="solid"/>
              </a:ln>
              <a:solidFill>
                <a:schemeClr val="bg1"/>
              </a:solidFill>
              <a:latin typeface="HelveticaNeueLT Std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278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218667BA-B339-BCF2-214E-0487652B33EF}"/>
              </a:ext>
            </a:extLst>
          </p:cNvPr>
          <p:cNvGrpSpPr/>
          <p:nvPr/>
        </p:nvGrpSpPr>
        <p:grpSpPr>
          <a:xfrm>
            <a:off x="310533" y="2471344"/>
            <a:ext cx="1080118" cy="313885"/>
            <a:chOff x="897038" y="6252430"/>
            <a:chExt cx="1080118" cy="313885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86459D9B-CE30-C463-D014-236D350A6088}"/>
                </a:ext>
              </a:extLst>
            </p:cNvPr>
            <p:cNvSpPr/>
            <p:nvPr/>
          </p:nvSpPr>
          <p:spPr>
            <a:xfrm>
              <a:off x="897040" y="6252430"/>
              <a:ext cx="1080116" cy="313885"/>
            </a:xfrm>
            <a:prstGeom prst="roundRect">
              <a:avLst>
                <a:gd name="adj" fmla="val 1883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0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5A725FC-63D2-3356-DD90-B12377BD467A}"/>
                </a:ext>
              </a:extLst>
            </p:cNvPr>
            <p:cNvSpPr txBox="1"/>
            <p:nvPr/>
          </p:nvSpPr>
          <p:spPr>
            <a:xfrm>
              <a:off x="897038" y="6299782"/>
              <a:ext cx="108011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kern="0" spc="100" dirty="0">
                  <a:ln w="4445">
                    <a:noFill/>
                    <a:prstDash val="solid"/>
                  </a:ln>
                  <a:solidFill>
                    <a:schemeClr val="bg1"/>
                  </a:solidFill>
                  <a:latin typeface="HelveticaNeueLT Std" panose="020B0604020202020204" pitchFamily="34" charset="0"/>
                </a:rPr>
                <a:t>Get Started</a:t>
              </a:r>
            </a:p>
          </p:txBody>
        </p:sp>
      </p:grp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ACAB3A70-1785-F5D7-F304-0D095BDE04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34" y="379625"/>
            <a:ext cx="886069" cy="26695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3D3D6609-848F-CA52-5DB0-448CA8882C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86863" y="185246"/>
            <a:ext cx="875582" cy="6557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99C50F-7C68-E80A-E1C2-7E2F173F1A63}"/>
              </a:ext>
            </a:extLst>
          </p:cNvPr>
          <p:cNvSpPr txBox="1"/>
          <p:nvPr/>
        </p:nvSpPr>
        <p:spPr>
          <a:xfrm>
            <a:off x="310534" y="1067644"/>
            <a:ext cx="1775441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spc="100" dirty="0">
                <a:ln w="4445">
                  <a:noFill/>
                  <a:prstDash val="solid"/>
                </a:ln>
                <a:solidFill>
                  <a:schemeClr val="bg1"/>
                </a:solidFill>
                <a:latin typeface="HelveticaNeueLT Std" panose="020B0604020202020204" pitchFamily="34" charset="0"/>
              </a:rPr>
              <a:t>More Security. Better Performance. Greater Efficiency.</a:t>
            </a:r>
            <a:endParaRPr lang="en-US" sz="1600" b="1" spc="100" dirty="0">
              <a:ln w="4445">
                <a:noFill/>
                <a:prstDash val="solid"/>
              </a:ln>
              <a:solidFill>
                <a:schemeClr val="bg1"/>
              </a:solidFill>
              <a:latin typeface="HelveticaNeueLT Std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258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C0A14D567554091D95EB3F5815525" ma:contentTypeVersion="15" ma:contentTypeDescription="Create a new document." ma:contentTypeScope="" ma:versionID="17c1dcbfd06fd03e61a4a6dc4476af1c">
  <xsd:schema xmlns:xsd="http://www.w3.org/2001/XMLSchema" xmlns:xs="http://www.w3.org/2001/XMLSchema" xmlns:p="http://schemas.microsoft.com/office/2006/metadata/properties" xmlns:ns2="81ae4995-9656-43b3-9004-9b2d2195dcda" xmlns:ns3="91dde146-1d64-4472-abb4-1dd87af97482" targetNamespace="http://schemas.microsoft.com/office/2006/metadata/properties" ma:root="true" ma:fieldsID="27cd1d53e46a12cd3a5a7a655e1fd537" ns2:_="" ns3:_="">
    <xsd:import namespace="81ae4995-9656-43b3-9004-9b2d2195dcda"/>
    <xsd:import namespace="91dde146-1d64-4472-abb4-1dd87af9748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ae4995-9656-43b3-9004-9b2d2195dcda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dde146-1d64-4472-abb4-1dd87af9748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9e4cdfa-29d2-4445-a189-ba3bc74b5e44}" ma:internalName="TaxCatchAll" ma:showField="CatchAllData" ma:web="91dde146-1d64-4472-abb4-1dd87af974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BC8BB0-F1EC-4646-B800-47806D28AA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4D1E4F-7FFF-43EA-8D7C-DBD9CCA3F8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ae4995-9656-43b3-9004-9b2d2195dcda"/>
    <ds:schemaRef ds:uri="91dde146-1d64-4472-abb4-1dd87af974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</TotalTime>
  <Words>33</Words>
  <Application>Microsoft Macintosh PowerPoint</Application>
  <PresentationFormat>Custom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HelveticaNeueLT Std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Hayley Bunschoten</dc:creator>
  <cp:lastModifiedBy>Wong, David</cp:lastModifiedBy>
  <cp:revision>14</cp:revision>
  <dcterms:created xsi:type="dcterms:W3CDTF">2022-07-25T17:23:35Z</dcterms:created>
  <dcterms:modified xsi:type="dcterms:W3CDTF">2024-09-13T03:44:49Z</dcterms:modified>
</cp:coreProperties>
</file>