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7"/>
  </p:notesMasterIdLst>
  <p:sldIdLst>
    <p:sldId id="258" r:id="rId4"/>
    <p:sldId id="259" r:id="rId5"/>
    <p:sldId id="260" r:id="rId6"/>
  </p:sldIdLst>
  <p:sldSz cx="9244013" cy="1143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323AF3-B841-F347-B71D-81C508EA1DC9}" v="12" dt="2024-06-06T08:30:15.7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/>
    <p:restoredTop sz="94795"/>
  </p:normalViewPr>
  <p:slideViewPr>
    <p:cSldViewPr snapToGrid="0">
      <p:cViewPr varScale="1">
        <p:scale>
          <a:sx n="186" d="100"/>
          <a:sy n="186" d="100"/>
        </p:scale>
        <p:origin x="224" y="2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raira, Ana" userId="d8439876-94dc-47dc-9ccf-3587cec70708" providerId="ADAL" clId="{1D54DDB2-8FFA-9A4D-9E23-693DFF94EABE}"/>
    <pc:docChg chg="custSel modSld">
      <pc:chgData name="Abraira, Ana" userId="d8439876-94dc-47dc-9ccf-3587cec70708" providerId="ADAL" clId="{1D54DDB2-8FFA-9A4D-9E23-693DFF94EABE}" dt="2024-06-04T13:44:13.128" v="42"/>
      <pc:docMkLst>
        <pc:docMk/>
      </pc:docMkLst>
      <pc:sldChg chg="addSp delSp modSp mod">
        <pc:chgData name="Abraira, Ana" userId="d8439876-94dc-47dc-9ccf-3587cec70708" providerId="ADAL" clId="{1D54DDB2-8FFA-9A4D-9E23-693DFF94EABE}" dt="2024-06-04T13:43:30.227" v="33" actId="1076"/>
        <pc:sldMkLst>
          <pc:docMk/>
          <pc:sldMk cId="158134699" sldId="258"/>
        </pc:sldMkLst>
        <pc:spChg chg="mod">
          <ac:chgData name="Abraira, Ana" userId="d8439876-94dc-47dc-9ccf-3587cec70708" providerId="ADAL" clId="{1D54DDB2-8FFA-9A4D-9E23-693DFF94EABE}" dt="2024-06-04T13:43:30.227" v="33" actId="1076"/>
          <ac:spMkLst>
            <pc:docMk/>
            <pc:sldMk cId="158134699" sldId="258"/>
            <ac:spMk id="2" creationId="{4B621806-C3BB-352C-F53E-915385448248}"/>
          </ac:spMkLst>
        </pc:spChg>
        <pc:grpChg chg="mod">
          <ac:chgData name="Abraira, Ana" userId="d8439876-94dc-47dc-9ccf-3587cec70708" providerId="ADAL" clId="{1D54DDB2-8FFA-9A4D-9E23-693DFF94EABE}" dt="2024-06-04T13:43:24.317" v="27" actId="12789"/>
          <ac:grpSpMkLst>
            <pc:docMk/>
            <pc:sldMk cId="158134699" sldId="258"/>
            <ac:grpSpMk id="5" creationId="{654B18F6-18E3-BDE9-3EA0-F6329256C992}"/>
          </ac:grpSpMkLst>
        </pc:grpChg>
        <pc:picChg chg="add mod">
          <ac:chgData name="Abraira, Ana" userId="d8439876-94dc-47dc-9ccf-3587cec70708" providerId="ADAL" clId="{1D54DDB2-8FFA-9A4D-9E23-693DFF94EABE}" dt="2024-06-04T13:43:24.317" v="27" actId="12789"/>
          <ac:picMkLst>
            <pc:docMk/>
            <pc:sldMk cId="158134699" sldId="258"/>
            <ac:picMk id="3" creationId="{AB4CA0C1-31DD-C2F9-8F56-CE3854454EF3}"/>
          </ac:picMkLst>
        </pc:picChg>
        <pc:picChg chg="add mod">
          <ac:chgData name="Abraira, Ana" userId="d8439876-94dc-47dc-9ccf-3587cec70708" providerId="ADAL" clId="{1D54DDB2-8FFA-9A4D-9E23-693DFF94EABE}" dt="2024-06-04T13:43:27.043" v="32" actId="1038"/>
          <ac:picMkLst>
            <pc:docMk/>
            <pc:sldMk cId="158134699" sldId="258"/>
            <ac:picMk id="4" creationId="{06A39A45-DC67-F556-B116-D1EF3D6478D4}"/>
          </ac:picMkLst>
        </pc:picChg>
        <pc:picChg chg="del">
          <ac:chgData name="Abraira, Ana" userId="d8439876-94dc-47dc-9ccf-3587cec70708" providerId="ADAL" clId="{1D54DDB2-8FFA-9A4D-9E23-693DFF94EABE}" dt="2024-06-04T13:42:11.150" v="3" actId="478"/>
          <ac:picMkLst>
            <pc:docMk/>
            <pc:sldMk cId="158134699" sldId="258"/>
            <ac:picMk id="8" creationId="{85CC5463-CBC0-505B-07B7-B17DB1D2989B}"/>
          </ac:picMkLst>
        </pc:picChg>
        <pc:picChg chg="del">
          <ac:chgData name="Abraira, Ana" userId="d8439876-94dc-47dc-9ccf-3587cec70708" providerId="ADAL" clId="{1D54DDB2-8FFA-9A4D-9E23-693DFF94EABE}" dt="2024-06-04T13:42:11.150" v="3" actId="478"/>
          <ac:picMkLst>
            <pc:docMk/>
            <pc:sldMk cId="158134699" sldId="258"/>
            <ac:picMk id="9" creationId="{67546E89-3723-B2E6-1899-114E5920684C}"/>
          </ac:picMkLst>
        </pc:picChg>
      </pc:sldChg>
      <pc:sldChg chg="addSp delSp modSp mod">
        <pc:chgData name="Abraira, Ana" userId="d8439876-94dc-47dc-9ccf-3587cec70708" providerId="ADAL" clId="{1D54DDB2-8FFA-9A4D-9E23-693DFF94EABE}" dt="2024-06-04T13:44:04.022" v="40" actId="1076"/>
        <pc:sldMkLst>
          <pc:docMk/>
          <pc:sldMk cId="2720623815" sldId="259"/>
        </pc:sldMkLst>
        <pc:spChg chg="del">
          <ac:chgData name="Abraira, Ana" userId="d8439876-94dc-47dc-9ccf-3587cec70708" providerId="ADAL" clId="{1D54DDB2-8FFA-9A4D-9E23-693DFF94EABE}" dt="2024-06-04T13:43:43.179" v="34" actId="478"/>
          <ac:spMkLst>
            <pc:docMk/>
            <pc:sldMk cId="2720623815" sldId="259"/>
            <ac:spMk id="2" creationId="{4B621806-C3BB-352C-F53E-915385448248}"/>
          </ac:spMkLst>
        </pc:spChg>
        <pc:spChg chg="add mod">
          <ac:chgData name="Abraira, Ana" userId="d8439876-94dc-47dc-9ccf-3587cec70708" providerId="ADAL" clId="{1D54DDB2-8FFA-9A4D-9E23-693DFF94EABE}" dt="2024-06-04T13:44:04.022" v="40" actId="1076"/>
          <ac:spMkLst>
            <pc:docMk/>
            <pc:sldMk cId="2720623815" sldId="259"/>
            <ac:spMk id="3" creationId="{FE36C8EB-7B5F-32D8-F89B-36D8DA3F8AB1}"/>
          </ac:spMkLst>
        </pc:spChg>
        <pc:spChg chg="mod">
          <ac:chgData name="Abraira, Ana" userId="d8439876-94dc-47dc-9ccf-3587cec70708" providerId="ADAL" clId="{1D54DDB2-8FFA-9A4D-9E23-693DFF94EABE}" dt="2024-06-04T13:43:43.519" v="35"/>
          <ac:spMkLst>
            <pc:docMk/>
            <pc:sldMk cId="2720623815" sldId="259"/>
            <ac:spMk id="10" creationId="{F56EA7ED-183D-9C7A-C0F1-37DB14C5AEA4}"/>
          </ac:spMkLst>
        </pc:spChg>
        <pc:spChg chg="mod">
          <ac:chgData name="Abraira, Ana" userId="d8439876-94dc-47dc-9ccf-3587cec70708" providerId="ADAL" clId="{1D54DDB2-8FFA-9A4D-9E23-693DFF94EABE}" dt="2024-06-04T13:43:43.519" v="35"/>
          <ac:spMkLst>
            <pc:docMk/>
            <pc:sldMk cId="2720623815" sldId="259"/>
            <ac:spMk id="11" creationId="{EE5161EA-BE6F-4DF2-28B2-8F29EA737053}"/>
          </ac:spMkLst>
        </pc:spChg>
        <pc:grpChg chg="add mod">
          <ac:chgData name="Abraira, Ana" userId="d8439876-94dc-47dc-9ccf-3587cec70708" providerId="ADAL" clId="{1D54DDB2-8FFA-9A4D-9E23-693DFF94EABE}" dt="2024-06-04T13:43:56.728" v="39" actId="12789"/>
          <ac:grpSpMkLst>
            <pc:docMk/>
            <pc:sldMk cId="2720623815" sldId="259"/>
            <ac:grpSpMk id="4" creationId="{9DB25884-C514-FBA2-0E47-1C3325EE2B31}"/>
          </ac:grpSpMkLst>
        </pc:grpChg>
        <pc:grpChg chg="del">
          <ac:chgData name="Abraira, Ana" userId="d8439876-94dc-47dc-9ccf-3587cec70708" providerId="ADAL" clId="{1D54DDB2-8FFA-9A4D-9E23-693DFF94EABE}" dt="2024-06-04T13:43:43.179" v="34" actId="478"/>
          <ac:grpSpMkLst>
            <pc:docMk/>
            <pc:sldMk cId="2720623815" sldId="259"/>
            <ac:grpSpMk id="5" creationId="{654B18F6-18E3-BDE9-3EA0-F6329256C992}"/>
          </ac:grpSpMkLst>
        </pc:grpChg>
        <pc:picChg chg="del">
          <ac:chgData name="Abraira, Ana" userId="d8439876-94dc-47dc-9ccf-3587cec70708" providerId="ADAL" clId="{1D54DDB2-8FFA-9A4D-9E23-693DFF94EABE}" dt="2024-06-04T13:43:43.179" v="34" actId="478"/>
          <ac:picMkLst>
            <pc:docMk/>
            <pc:sldMk cId="2720623815" sldId="259"/>
            <ac:picMk id="8" creationId="{85CC5463-CBC0-505B-07B7-B17DB1D2989B}"/>
          </ac:picMkLst>
        </pc:picChg>
        <pc:picChg chg="del">
          <ac:chgData name="Abraira, Ana" userId="d8439876-94dc-47dc-9ccf-3587cec70708" providerId="ADAL" clId="{1D54DDB2-8FFA-9A4D-9E23-693DFF94EABE}" dt="2024-06-04T13:43:43.179" v="34" actId="478"/>
          <ac:picMkLst>
            <pc:docMk/>
            <pc:sldMk cId="2720623815" sldId="259"/>
            <ac:picMk id="9" creationId="{67546E89-3723-B2E6-1899-114E5920684C}"/>
          </ac:picMkLst>
        </pc:picChg>
        <pc:picChg chg="add mod">
          <ac:chgData name="Abraira, Ana" userId="d8439876-94dc-47dc-9ccf-3587cec70708" providerId="ADAL" clId="{1D54DDB2-8FFA-9A4D-9E23-693DFF94EABE}" dt="2024-06-04T13:43:56.728" v="39" actId="12789"/>
          <ac:picMkLst>
            <pc:docMk/>
            <pc:sldMk cId="2720623815" sldId="259"/>
            <ac:picMk id="12" creationId="{54ECFDAD-BB96-10E2-4663-5DF9C3EEF478}"/>
          </ac:picMkLst>
        </pc:picChg>
        <pc:picChg chg="add mod">
          <ac:chgData name="Abraira, Ana" userId="d8439876-94dc-47dc-9ccf-3587cec70708" providerId="ADAL" clId="{1D54DDB2-8FFA-9A4D-9E23-693DFF94EABE}" dt="2024-06-04T13:43:56.728" v="39" actId="12789"/>
          <ac:picMkLst>
            <pc:docMk/>
            <pc:sldMk cId="2720623815" sldId="259"/>
            <ac:picMk id="13" creationId="{E052B9F3-3407-5247-6137-1539DDB97612}"/>
          </ac:picMkLst>
        </pc:picChg>
      </pc:sldChg>
      <pc:sldChg chg="addSp delSp modSp mod">
        <pc:chgData name="Abraira, Ana" userId="d8439876-94dc-47dc-9ccf-3587cec70708" providerId="ADAL" clId="{1D54DDB2-8FFA-9A4D-9E23-693DFF94EABE}" dt="2024-06-04T13:44:13.128" v="42"/>
        <pc:sldMkLst>
          <pc:docMk/>
          <pc:sldMk cId="875475421" sldId="260"/>
        </pc:sldMkLst>
        <pc:spChg chg="del">
          <ac:chgData name="Abraira, Ana" userId="d8439876-94dc-47dc-9ccf-3587cec70708" providerId="ADAL" clId="{1D54DDB2-8FFA-9A4D-9E23-693DFF94EABE}" dt="2024-06-04T13:44:12.810" v="41" actId="478"/>
          <ac:spMkLst>
            <pc:docMk/>
            <pc:sldMk cId="875475421" sldId="260"/>
            <ac:spMk id="2" creationId="{4B621806-C3BB-352C-F53E-915385448248}"/>
          </ac:spMkLst>
        </pc:spChg>
        <pc:spChg chg="add mod">
          <ac:chgData name="Abraira, Ana" userId="d8439876-94dc-47dc-9ccf-3587cec70708" providerId="ADAL" clId="{1D54DDB2-8FFA-9A4D-9E23-693DFF94EABE}" dt="2024-06-04T13:44:13.128" v="42"/>
          <ac:spMkLst>
            <pc:docMk/>
            <pc:sldMk cId="875475421" sldId="260"/>
            <ac:spMk id="3" creationId="{FB57C557-41D9-7292-EE93-008C1F5153D5}"/>
          </ac:spMkLst>
        </pc:spChg>
        <pc:spChg chg="mod">
          <ac:chgData name="Abraira, Ana" userId="d8439876-94dc-47dc-9ccf-3587cec70708" providerId="ADAL" clId="{1D54DDB2-8FFA-9A4D-9E23-693DFF94EABE}" dt="2024-06-04T13:44:13.128" v="42"/>
          <ac:spMkLst>
            <pc:docMk/>
            <pc:sldMk cId="875475421" sldId="260"/>
            <ac:spMk id="10" creationId="{FE85A9A7-0BD8-5F49-69A2-FCACC142D134}"/>
          </ac:spMkLst>
        </pc:spChg>
        <pc:spChg chg="mod">
          <ac:chgData name="Abraira, Ana" userId="d8439876-94dc-47dc-9ccf-3587cec70708" providerId="ADAL" clId="{1D54DDB2-8FFA-9A4D-9E23-693DFF94EABE}" dt="2024-06-04T13:44:13.128" v="42"/>
          <ac:spMkLst>
            <pc:docMk/>
            <pc:sldMk cId="875475421" sldId="260"/>
            <ac:spMk id="11" creationId="{103301C7-658C-3CEA-A68C-EA50A2439110}"/>
          </ac:spMkLst>
        </pc:spChg>
        <pc:grpChg chg="add mod">
          <ac:chgData name="Abraira, Ana" userId="d8439876-94dc-47dc-9ccf-3587cec70708" providerId="ADAL" clId="{1D54DDB2-8FFA-9A4D-9E23-693DFF94EABE}" dt="2024-06-04T13:44:13.128" v="42"/>
          <ac:grpSpMkLst>
            <pc:docMk/>
            <pc:sldMk cId="875475421" sldId="260"/>
            <ac:grpSpMk id="4" creationId="{9D719D84-E330-C718-3840-407B6E3563D6}"/>
          </ac:grpSpMkLst>
        </pc:grpChg>
        <pc:grpChg chg="del">
          <ac:chgData name="Abraira, Ana" userId="d8439876-94dc-47dc-9ccf-3587cec70708" providerId="ADAL" clId="{1D54DDB2-8FFA-9A4D-9E23-693DFF94EABE}" dt="2024-06-04T13:44:12.810" v="41" actId="478"/>
          <ac:grpSpMkLst>
            <pc:docMk/>
            <pc:sldMk cId="875475421" sldId="260"/>
            <ac:grpSpMk id="5" creationId="{654B18F6-18E3-BDE9-3EA0-F6329256C992}"/>
          </ac:grpSpMkLst>
        </pc:grpChg>
        <pc:picChg chg="del">
          <ac:chgData name="Abraira, Ana" userId="d8439876-94dc-47dc-9ccf-3587cec70708" providerId="ADAL" clId="{1D54DDB2-8FFA-9A4D-9E23-693DFF94EABE}" dt="2024-06-04T13:44:12.810" v="41" actId="478"/>
          <ac:picMkLst>
            <pc:docMk/>
            <pc:sldMk cId="875475421" sldId="260"/>
            <ac:picMk id="8" creationId="{85CC5463-CBC0-505B-07B7-B17DB1D2989B}"/>
          </ac:picMkLst>
        </pc:picChg>
        <pc:picChg chg="del">
          <ac:chgData name="Abraira, Ana" userId="d8439876-94dc-47dc-9ccf-3587cec70708" providerId="ADAL" clId="{1D54DDB2-8FFA-9A4D-9E23-693DFF94EABE}" dt="2024-06-04T13:44:12.810" v="41" actId="478"/>
          <ac:picMkLst>
            <pc:docMk/>
            <pc:sldMk cId="875475421" sldId="260"/>
            <ac:picMk id="9" creationId="{67546E89-3723-B2E6-1899-114E5920684C}"/>
          </ac:picMkLst>
        </pc:picChg>
        <pc:picChg chg="add mod">
          <ac:chgData name="Abraira, Ana" userId="d8439876-94dc-47dc-9ccf-3587cec70708" providerId="ADAL" clId="{1D54DDB2-8FFA-9A4D-9E23-693DFF94EABE}" dt="2024-06-04T13:44:13.128" v="42"/>
          <ac:picMkLst>
            <pc:docMk/>
            <pc:sldMk cId="875475421" sldId="260"/>
            <ac:picMk id="12" creationId="{60D5611F-F04D-0730-A419-36067574B115}"/>
          </ac:picMkLst>
        </pc:picChg>
        <pc:picChg chg="add mod">
          <ac:chgData name="Abraira, Ana" userId="d8439876-94dc-47dc-9ccf-3587cec70708" providerId="ADAL" clId="{1D54DDB2-8FFA-9A4D-9E23-693DFF94EABE}" dt="2024-06-04T13:44:13.128" v="42"/>
          <ac:picMkLst>
            <pc:docMk/>
            <pc:sldMk cId="875475421" sldId="260"/>
            <ac:picMk id="13" creationId="{DC338536-91E8-6BF5-A853-AA5B44726EAF}"/>
          </ac:picMkLst>
        </pc:picChg>
      </pc:sldChg>
    </pc:docChg>
  </pc:docChgLst>
  <pc:docChgLst>
    <pc:chgData name="Abraira, Ana" userId="d8439876-94dc-47dc-9ccf-3587cec70708" providerId="ADAL" clId="{B0323AF3-B841-F347-B71D-81C508EA1DC9}"/>
    <pc:docChg chg="undo redo custSel modSld modMainMaster">
      <pc:chgData name="Abraira, Ana" userId="d8439876-94dc-47dc-9ccf-3587cec70708" providerId="ADAL" clId="{B0323AF3-B841-F347-B71D-81C508EA1DC9}" dt="2024-06-06T08:30:27.865" v="415" actId="732"/>
      <pc:docMkLst>
        <pc:docMk/>
      </pc:docMkLst>
      <pc:sldChg chg="addSp delSp modSp mod">
        <pc:chgData name="Abraira, Ana" userId="d8439876-94dc-47dc-9ccf-3587cec70708" providerId="ADAL" clId="{B0323AF3-B841-F347-B71D-81C508EA1DC9}" dt="2024-06-06T08:26:38.122" v="11" actId="1076"/>
        <pc:sldMkLst>
          <pc:docMk/>
          <pc:sldMk cId="158134699" sldId="258"/>
        </pc:sldMkLst>
        <pc:spChg chg="add del">
          <ac:chgData name="Abraira, Ana" userId="d8439876-94dc-47dc-9ccf-3587cec70708" providerId="ADAL" clId="{B0323AF3-B841-F347-B71D-81C508EA1DC9}" dt="2024-06-06T08:26:21.344" v="6" actId="478"/>
          <ac:spMkLst>
            <pc:docMk/>
            <pc:sldMk cId="158134699" sldId="258"/>
            <ac:spMk id="2" creationId="{4B621806-C3BB-352C-F53E-915385448248}"/>
          </ac:spMkLst>
        </pc:spChg>
        <pc:spChg chg="add mod">
          <ac:chgData name="Abraira, Ana" userId="d8439876-94dc-47dc-9ccf-3587cec70708" providerId="ADAL" clId="{B0323AF3-B841-F347-B71D-81C508EA1DC9}" dt="2024-06-06T08:26:12.768" v="1"/>
          <ac:spMkLst>
            <pc:docMk/>
            <pc:sldMk cId="158134699" sldId="258"/>
            <ac:spMk id="8" creationId="{18E9732B-9C26-5903-5E34-835072948A8A}"/>
          </ac:spMkLst>
        </pc:spChg>
        <pc:spChg chg="add del mod">
          <ac:chgData name="Abraira, Ana" userId="d8439876-94dc-47dc-9ccf-3587cec70708" providerId="ADAL" clId="{B0323AF3-B841-F347-B71D-81C508EA1DC9}" dt="2024-06-06T08:26:20.847" v="5" actId="478"/>
          <ac:spMkLst>
            <pc:docMk/>
            <pc:sldMk cId="158134699" sldId="258"/>
            <ac:spMk id="9" creationId="{58FC0CBD-5625-B0C2-618D-02AA8CD1DD8B}"/>
          </ac:spMkLst>
        </pc:spChg>
        <pc:spChg chg="add mod">
          <ac:chgData name="Abraira, Ana" userId="d8439876-94dc-47dc-9ccf-3587cec70708" providerId="ADAL" clId="{B0323AF3-B841-F347-B71D-81C508EA1DC9}" dt="2024-06-06T08:26:38.122" v="11" actId="1076"/>
          <ac:spMkLst>
            <pc:docMk/>
            <pc:sldMk cId="158134699" sldId="258"/>
            <ac:spMk id="10" creationId="{0349BBA2-A72B-FD4A-B399-5EC57C4EFEEA}"/>
          </ac:spMkLst>
        </pc:spChg>
        <pc:grpChg chg="mod">
          <ac:chgData name="Abraira, Ana" userId="d8439876-94dc-47dc-9ccf-3587cec70708" providerId="ADAL" clId="{B0323AF3-B841-F347-B71D-81C508EA1DC9}" dt="2024-06-06T08:26:32.868" v="10" actId="1076"/>
          <ac:grpSpMkLst>
            <pc:docMk/>
            <pc:sldMk cId="158134699" sldId="258"/>
            <ac:grpSpMk id="5" creationId="{654B18F6-18E3-BDE9-3EA0-F6329256C992}"/>
          </ac:grpSpMkLst>
        </pc:grpChg>
      </pc:sldChg>
      <pc:sldChg chg="addSp delSp modSp mod">
        <pc:chgData name="Abraira, Ana" userId="d8439876-94dc-47dc-9ccf-3587cec70708" providerId="ADAL" clId="{B0323AF3-B841-F347-B71D-81C508EA1DC9}" dt="2024-06-06T08:26:56.602" v="15" actId="12789"/>
        <pc:sldMkLst>
          <pc:docMk/>
          <pc:sldMk cId="2720623815" sldId="259"/>
        </pc:sldMkLst>
        <pc:spChg chg="add mod">
          <ac:chgData name="Abraira, Ana" userId="d8439876-94dc-47dc-9ccf-3587cec70708" providerId="ADAL" clId="{B0323AF3-B841-F347-B71D-81C508EA1DC9}" dt="2024-06-06T08:26:56.602" v="15" actId="12789"/>
          <ac:spMkLst>
            <pc:docMk/>
            <pc:sldMk cId="2720623815" sldId="259"/>
            <ac:spMk id="2" creationId="{97BD7D53-C9CE-73BA-54D4-EB85CC7BA4F5}"/>
          </ac:spMkLst>
        </pc:spChg>
        <pc:spChg chg="del">
          <ac:chgData name="Abraira, Ana" userId="d8439876-94dc-47dc-9ccf-3587cec70708" providerId="ADAL" clId="{B0323AF3-B841-F347-B71D-81C508EA1DC9}" dt="2024-06-06T08:26:47.907" v="12" actId="478"/>
          <ac:spMkLst>
            <pc:docMk/>
            <pc:sldMk cId="2720623815" sldId="259"/>
            <ac:spMk id="3" creationId="{FE36C8EB-7B5F-32D8-F89B-36D8DA3F8AB1}"/>
          </ac:spMkLst>
        </pc:spChg>
      </pc:sldChg>
      <pc:sldChg chg="addSp delSp modSp mod">
        <pc:chgData name="Abraira, Ana" userId="d8439876-94dc-47dc-9ccf-3587cec70708" providerId="ADAL" clId="{B0323AF3-B841-F347-B71D-81C508EA1DC9}" dt="2024-06-06T08:27:16.575" v="19" actId="12789"/>
        <pc:sldMkLst>
          <pc:docMk/>
          <pc:sldMk cId="875475421" sldId="260"/>
        </pc:sldMkLst>
        <pc:spChg chg="add mod">
          <ac:chgData name="Abraira, Ana" userId="d8439876-94dc-47dc-9ccf-3587cec70708" providerId="ADAL" clId="{B0323AF3-B841-F347-B71D-81C508EA1DC9}" dt="2024-06-06T08:27:16.575" v="19" actId="12789"/>
          <ac:spMkLst>
            <pc:docMk/>
            <pc:sldMk cId="875475421" sldId="260"/>
            <ac:spMk id="2" creationId="{E6B3B8AF-E174-FA81-FCEC-F4C02EE2E64E}"/>
          </ac:spMkLst>
        </pc:spChg>
        <pc:spChg chg="del">
          <ac:chgData name="Abraira, Ana" userId="d8439876-94dc-47dc-9ccf-3587cec70708" providerId="ADAL" clId="{B0323AF3-B841-F347-B71D-81C508EA1DC9}" dt="2024-06-06T08:27:12.624" v="18" actId="478"/>
          <ac:spMkLst>
            <pc:docMk/>
            <pc:sldMk cId="875475421" sldId="260"/>
            <ac:spMk id="3" creationId="{FB57C557-41D9-7292-EE93-008C1F5153D5}"/>
          </ac:spMkLst>
        </pc:spChg>
      </pc:sldChg>
      <pc:sldMasterChg chg="modSldLayout">
        <pc:chgData name="Abraira, Ana" userId="d8439876-94dc-47dc-9ccf-3587cec70708" providerId="ADAL" clId="{B0323AF3-B841-F347-B71D-81C508EA1DC9}" dt="2024-06-06T08:30:27.865" v="415" actId="732"/>
        <pc:sldMasterMkLst>
          <pc:docMk/>
          <pc:sldMasterMk cId="330126296" sldId="2147483660"/>
        </pc:sldMasterMkLst>
        <pc:sldLayoutChg chg="modSp mod">
          <pc:chgData name="Abraira, Ana" userId="d8439876-94dc-47dc-9ccf-3587cec70708" providerId="ADAL" clId="{B0323AF3-B841-F347-B71D-81C508EA1DC9}" dt="2024-06-06T08:28:02.275" v="26" actId="18131"/>
          <pc:sldLayoutMkLst>
            <pc:docMk/>
            <pc:sldMasterMk cId="330126296" sldId="2147483660"/>
            <pc:sldLayoutMk cId="3206603768" sldId="2147483661"/>
          </pc:sldLayoutMkLst>
          <pc:picChg chg="mod">
            <ac:chgData name="Abraira, Ana" userId="d8439876-94dc-47dc-9ccf-3587cec70708" providerId="ADAL" clId="{B0323AF3-B841-F347-B71D-81C508EA1DC9}" dt="2024-06-06T08:27:31.737" v="20" actId="14826"/>
            <ac:picMkLst>
              <pc:docMk/>
              <pc:sldMasterMk cId="330126296" sldId="2147483660"/>
              <pc:sldLayoutMk cId="3206603768" sldId="2147483661"/>
              <ac:picMk id="7" creationId="{43A0A634-13C0-BCE4-8732-C0D7AB0BF47D}"/>
            </ac:picMkLst>
          </pc:picChg>
          <pc:picChg chg="mod modCrop">
            <ac:chgData name="Abraira, Ana" userId="d8439876-94dc-47dc-9ccf-3587cec70708" providerId="ADAL" clId="{B0323AF3-B841-F347-B71D-81C508EA1DC9}" dt="2024-06-06T08:28:02.275" v="26" actId="18131"/>
            <ac:picMkLst>
              <pc:docMk/>
              <pc:sldMasterMk cId="330126296" sldId="2147483660"/>
              <pc:sldLayoutMk cId="3206603768" sldId="2147483661"/>
              <ac:picMk id="8" creationId="{2EC2D4AA-3007-2570-DC24-D28BA63965BF}"/>
            </ac:picMkLst>
          </pc:picChg>
        </pc:sldLayoutChg>
        <pc:sldLayoutChg chg="addSp modSp mod">
          <pc:chgData name="Abraira, Ana" userId="d8439876-94dc-47dc-9ccf-3587cec70708" providerId="ADAL" clId="{B0323AF3-B841-F347-B71D-81C508EA1DC9}" dt="2024-06-06T08:29:49.579" v="409" actId="207"/>
          <pc:sldLayoutMkLst>
            <pc:docMk/>
            <pc:sldMasterMk cId="330126296" sldId="2147483660"/>
            <pc:sldLayoutMk cId="3448797890" sldId="2147483672"/>
          </pc:sldLayoutMkLst>
          <pc:spChg chg="add mod">
            <ac:chgData name="Abraira, Ana" userId="d8439876-94dc-47dc-9ccf-3587cec70708" providerId="ADAL" clId="{B0323AF3-B841-F347-B71D-81C508EA1DC9}" dt="2024-06-06T08:29:49.579" v="409" actId="207"/>
            <ac:spMkLst>
              <pc:docMk/>
              <pc:sldMasterMk cId="330126296" sldId="2147483660"/>
              <pc:sldLayoutMk cId="3448797890" sldId="2147483672"/>
              <ac:spMk id="8" creationId="{47050025-7EDE-5FF1-8A97-B50DB317473C}"/>
            </ac:spMkLst>
          </pc:spChg>
          <pc:picChg chg="mod modCrop">
            <ac:chgData name="Abraira, Ana" userId="d8439876-94dc-47dc-9ccf-3587cec70708" providerId="ADAL" clId="{B0323AF3-B841-F347-B71D-81C508EA1DC9}" dt="2024-06-06T08:29:37.138" v="395" actId="18131"/>
            <ac:picMkLst>
              <pc:docMk/>
              <pc:sldMasterMk cId="330126296" sldId="2147483660"/>
              <pc:sldLayoutMk cId="3448797890" sldId="2147483672"/>
              <ac:picMk id="7" creationId="{43A0A634-13C0-BCE4-8732-C0D7AB0BF47D}"/>
            </ac:picMkLst>
          </pc:picChg>
        </pc:sldLayoutChg>
        <pc:sldLayoutChg chg="modSp mod">
          <pc:chgData name="Abraira, Ana" userId="d8439876-94dc-47dc-9ccf-3587cec70708" providerId="ADAL" clId="{B0323AF3-B841-F347-B71D-81C508EA1DC9}" dt="2024-06-06T08:30:27.865" v="415" actId="732"/>
          <pc:sldLayoutMkLst>
            <pc:docMk/>
            <pc:sldMasterMk cId="330126296" sldId="2147483660"/>
            <pc:sldLayoutMk cId="2680642490" sldId="2147483673"/>
          </pc:sldLayoutMkLst>
          <pc:picChg chg="mod">
            <ac:chgData name="Abraira, Ana" userId="d8439876-94dc-47dc-9ccf-3587cec70708" providerId="ADAL" clId="{B0323AF3-B841-F347-B71D-81C508EA1DC9}" dt="2024-06-06T08:30:05.406" v="410" actId="14826"/>
            <ac:picMkLst>
              <pc:docMk/>
              <pc:sldMasterMk cId="330126296" sldId="2147483660"/>
              <pc:sldLayoutMk cId="2680642490" sldId="2147483673"/>
              <ac:picMk id="7" creationId="{43A0A634-13C0-BCE4-8732-C0D7AB0BF47D}"/>
            </ac:picMkLst>
          </pc:picChg>
          <pc:picChg chg="mod modCrop">
            <ac:chgData name="Abraira, Ana" userId="d8439876-94dc-47dc-9ccf-3587cec70708" providerId="ADAL" clId="{B0323AF3-B841-F347-B71D-81C508EA1DC9}" dt="2024-06-06T08:30:27.865" v="415" actId="732"/>
            <ac:picMkLst>
              <pc:docMk/>
              <pc:sldMasterMk cId="330126296" sldId="2147483660"/>
              <pc:sldLayoutMk cId="2680642490" sldId="2147483673"/>
              <ac:picMk id="8" creationId="{2EC2D4AA-3007-2570-DC24-D28BA63965BF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38044-F359-D74F-9353-EF10DB9A1286}" type="datetimeFigureOut">
              <a:rPr lang="en-ES" smtClean="0"/>
              <a:t>9/13/24</a:t>
            </a:fld>
            <a:endParaRPr lang="en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9050338" y="1143000"/>
            <a:ext cx="2495867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F3A54-D31E-C140-A6EE-CA4292BD9C6A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187324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F3A54-D31E-C140-A6EE-CA4292BD9C6A}" type="slidenum">
              <a:rPr lang="en-ES" smtClean="0"/>
              <a:t>3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256758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02" y="187061"/>
            <a:ext cx="6933010" cy="397933"/>
          </a:xfrm>
        </p:spPr>
        <p:txBody>
          <a:bodyPr anchor="b"/>
          <a:lstStyle>
            <a:lvl1pPr algn="ctr">
              <a:defRPr sz="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502" y="600340"/>
            <a:ext cx="6933010" cy="275960"/>
          </a:xfrm>
        </p:spPr>
        <p:txBody>
          <a:bodyPr/>
          <a:lstStyle>
            <a:lvl1pPr marL="0" indent="0" algn="ctr">
              <a:buNone/>
              <a:defRPr sz="400"/>
            </a:lvl1pPr>
            <a:lvl2pPr marL="76215" indent="0" algn="ctr">
              <a:buNone/>
              <a:defRPr sz="333"/>
            </a:lvl2pPr>
            <a:lvl3pPr marL="152430" indent="0" algn="ctr">
              <a:buNone/>
              <a:defRPr sz="300"/>
            </a:lvl3pPr>
            <a:lvl4pPr marL="228646" indent="0" algn="ctr">
              <a:buNone/>
              <a:defRPr sz="267"/>
            </a:lvl4pPr>
            <a:lvl5pPr marL="304861" indent="0" algn="ctr">
              <a:buNone/>
              <a:defRPr sz="267"/>
            </a:lvl5pPr>
            <a:lvl6pPr marL="381076" indent="0" algn="ctr">
              <a:buNone/>
              <a:defRPr sz="267"/>
            </a:lvl6pPr>
            <a:lvl7pPr marL="457291" indent="0" algn="ctr">
              <a:buNone/>
              <a:defRPr sz="267"/>
            </a:lvl7pPr>
            <a:lvl8pPr marL="533507" indent="0" algn="ctr">
              <a:buNone/>
              <a:defRPr sz="267"/>
            </a:lvl8pPr>
            <a:lvl9pPr marL="609722" indent="0" algn="ctr">
              <a:buNone/>
              <a:defRPr sz="2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A0A634-13C0-BCE4-8732-C0D7AB0BF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44013" cy="1143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C2D4AA-3007-2570-DC24-D28BA63965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74752" y="1"/>
            <a:ext cx="1969261" cy="114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603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76200"/>
            <a:ext cx="2981435" cy="266700"/>
          </a:xfrm>
        </p:spPr>
        <p:txBody>
          <a:bodyPr anchor="b"/>
          <a:lstStyle>
            <a:lvl1pPr>
              <a:defRPr sz="5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9909" y="164571"/>
            <a:ext cx="4679782" cy="812271"/>
          </a:xfrm>
        </p:spPr>
        <p:txBody>
          <a:bodyPr/>
          <a:lstStyle>
            <a:lvl1pPr>
              <a:defRPr sz="533"/>
            </a:lvl1pPr>
            <a:lvl2pPr>
              <a:defRPr sz="467"/>
            </a:lvl2pPr>
            <a:lvl3pPr>
              <a:defRPr sz="400"/>
            </a:lvl3pPr>
            <a:lvl4pPr>
              <a:defRPr sz="333"/>
            </a:lvl4pPr>
            <a:lvl5pPr>
              <a:defRPr sz="333"/>
            </a:lvl5pPr>
            <a:lvl6pPr>
              <a:defRPr sz="333"/>
            </a:lvl6pPr>
            <a:lvl7pPr>
              <a:defRPr sz="333"/>
            </a:lvl7pPr>
            <a:lvl8pPr>
              <a:defRPr sz="333"/>
            </a:lvl8pPr>
            <a:lvl9pPr>
              <a:defRPr sz="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342900"/>
            <a:ext cx="2981435" cy="635265"/>
          </a:xfrm>
        </p:spPr>
        <p:txBody>
          <a:bodyPr/>
          <a:lstStyle>
            <a:lvl1pPr marL="0" indent="0">
              <a:buNone/>
              <a:defRPr sz="267"/>
            </a:lvl1pPr>
            <a:lvl2pPr marL="76215" indent="0">
              <a:buNone/>
              <a:defRPr sz="233"/>
            </a:lvl2pPr>
            <a:lvl3pPr marL="152430" indent="0">
              <a:buNone/>
              <a:defRPr sz="200"/>
            </a:lvl3pPr>
            <a:lvl4pPr marL="228646" indent="0">
              <a:buNone/>
              <a:defRPr sz="167"/>
            </a:lvl4pPr>
            <a:lvl5pPr marL="304861" indent="0">
              <a:buNone/>
              <a:defRPr sz="167"/>
            </a:lvl5pPr>
            <a:lvl6pPr marL="381076" indent="0">
              <a:buNone/>
              <a:defRPr sz="167"/>
            </a:lvl6pPr>
            <a:lvl7pPr marL="457291" indent="0">
              <a:buNone/>
              <a:defRPr sz="167"/>
            </a:lvl7pPr>
            <a:lvl8pPr marL="533507" indent="0">
              <a:buNone/>
              <a:defRPr sz="167"/>
            </a:lvl8pPr>
            <a:lvl9pPr marL="609722" indent="0">
              <a:buNone/>
              <a:defRPr sz="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231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76200"/>
            <a:ext cx="2981435" cy="266700"/>
          </a:xfrm>
        </p:spPr>
        <p:txBody>
          <a:bodyPr anchor="b"/>
          <a:lstStyle>
            <a:lvl1pPr>
              <a:defRPr sz="5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29909" y="164571"/>
            <a:ext cx="4679782" cy="812271"/>
          </a:xfrm>
        </p:spPr>
        <p:txBody>
          <a:bodyPr anchor="t"/>
          <a:lstStyle>
            <a:lvl1pPr marL="0" indent="0">
              <a:buNone/>
              <a:defRPr sz="533"/>
            </a:lvl1pPr>
            <a:lvl2pPr marL="76215" indent="0">
              <a:buNone/>
              <a:defRPr sz="467"/>
            </a:lvl2pPr>
            <a:lvl3pPr marL="152430" indent="0">
              <a:buNone/>
              <a:defRPr sz="400"/>
            </a:lvl3pPr>
            <a:lvl4pPr marL="228646" indent="0">
              <a:buNone/>
              <a:defRPr sz="333"/>
            </a:lvl4pPr>
            <a:lvl5pPr marL="304861" indent="0">
              <a:buNone/>
              <a:defRPr sz="333"/>
            </a:lvl5pPr>
            <a:lvl6pPr marL="381076" indent="0">
              <a:buNone/>
              <a:defRPr sz="333"/>
            </a:lvl6pPr>
            <a:lvl7pPr marL="457291" indent="0">
              <a:buNone/>
              <a:defRPr sz="333"/>
            </a:lvl7pPr>
            <a:lvl8pPr marL="533507" indent="0">
              <a:buNone/>
              <a:defRPr sz="333"/>
            </a:lvl8pPr>
            <a:lvl9pPr marL="609722" indent="0">
              <a:buNone/>
              <a:defRPr sz="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342900"/>
            <a:ext cx="2981435" cy="635265"/>
          </a:xfrm>
        </p:spPr>
        <p:txBody>
          <a:bodyPr/>
          <a:lstStyle>
            <a:lvl1pPr marL="0" indent="0">
              <a:buNone/>
              <a:defRPr sz="267"/>
            </a:lvl1pPr>
            <a:lvl2pPr marL="76215" indent="0">
              <a:buNone/>
              <a:defRPr sz="233"/>
            </a:lvl2pPr>
            <a:lvl3pPr marL="152430" indent="0">
              <a:buNone/>
              <a:defRPr sz="200"/>
            </a:lvl3pPr>
            <a:lvl4pPr marL="228646" indent="0">
              <a:buNone/>
              <a:defRPr sz="167"/>
            </a:lvl4pPr>
            <a:lvl5pPr marL="304861" indent="0">
              <a:buNone/>
              <a:defRPr sz="167"/>
            </a:lvl5pPr>
            <a:lvl6pPr marL="381076" indent="0">
              <a:buNone/>
              <a:defRPr sz="167"/>
            </a:lvl6pPr>
            <a:lvl7pPr marL="457291" indent="0">
              <a:buNone/>
              <a:defRPr sz="167"/>
            </a:lvl7pPr>
            <a:lvl8pPr marL="533507" indent="0">
              <a:buNone/>
              <a:defRPr sz="167"/>
            </a:lvl8pPr>
            <a:lvl9pPr marL="609722" indent="0">
              <a:buNone/>
              <a:defRPr sz="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903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20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247" y="60854"/>
            <a:ext cx="1993240" cy="9686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526" y="60854"/>
            <a:ext cx="5864171" cy="9686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140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02" y="187061"/>
            <a:ext cx="6933010" cy="397933"/>
          </a:xfrm>
        </p:spPr>
        <p:txBody>
          <a:bodyPr anchor="b"/>
          <a:lstStyle>
            <a:lvl1pPr algn="ctr">
              <a:defRPr sz="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502" y="600340"/>
            <a:ext cx="6933010" cy="275960"/>
          </a:xfrm>
        </p:spPr>
        <p:txBody>
          <a:bodyPr/>
          <a:lstStyle>
            <a:lvl1pPr marL="0" indent="0" algn="ctr">
              <a:buNone/>
              <a:defRPr sz="400"/>
            </a:lvl1pPr>
            <a:lvl2pPr marL="76215" indent="0" algn="ctr">
              <a:buNone/>
              <a:defRPr sz="333"/>
            </a:lvl2pPr>
            <a:lvl3pPr marL="152430" indent="0" algn="ctr">
              <a:buNone/>
              <a:defRPr sz="300"/>
            </a:lvl3pPr>
            <a:lvl4pPr marL="228646" indent="0" algn="ctr">
              <a:buNone/>
              <a:defRPr sz="267"/>
            </a:lvl4pPr>
            <a:lvl5pPr marL="304861" indent="0" algn="ctr">
              <a:buNone/>
              <a:defRPr sz="267"/>
            </a:lvl5pPr>
            <a:lvl6pPr marL="381076" indent="0" algn="ctr">
              <a:buNone/>
              <a:defRPr sz="267"/>
            </a:lvl6pPr>
            <a:lvl7pPr marL="457291" indent="0" algn="ctr">
              <a:buNone/>
              <a:defRPr sz="267"/>
            </a:lvl7pPr>
            <a:lvl8pPr marL="533507" indent="0" algn="ctr">
              <a:buNone/>
              <a:defRPr sz="267"/>
            </a:lvl8pPr>
            <a:lvl9pPr marL="609722" indent="0" algn="ctr">
              <a:buNone/>
              <a:defRPr sz="2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A0A634-13C0-BCE4-8732-C0D7AB0BF4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44013" cy="1143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7050025-7EDE-5FF1-8A97-B50DB317473C}"/>
              </a:ext>
            </a:extLst>
          </p:cNvPr>
          <p:cNvSpPr/>
          <p:nvPr userDrawn="1"/>
        </p:nvSpPr>
        <p:spPr>
          <a:xfrm rot="10800000">
            <a:off x="-4" y="0"/>
            <a:ext cx="9244012" cy="1143000"/>
          </a:xfrm>
          <a:prstGeom prst="rect">
            <a:avLst/>
          </a:prstGeom>
          <a:gradFill flip="none" rotWithShape="1">
            <a:gsLst>
              <a:gs pos="50000">
                <a:srgbClr val="3A5869">
                  <a:alpha val="0"/>
                </a:srgbClr>
              </a:gs>
              <a:gs pos="0">
                <a:srgbClr val="173A4F">
                  <a:alpha val="55038"/>
                </a:srgb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448797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02" y="187061"/>
            <a:ext cx="6933010" cy="397933"/>
          </a:xfrm>
        </p:spPr>
        <p:txBody>
          <a:bodyPr anchor="b"/>
          <a:lstStyle>
            <a:lvl1pPr algn="ctr">
              <a:defRPr sz="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502" y="600340"/>
            <a:ext cx="6933010" cy="275960"/>
          </a:xfrm>
        </p:spPr>
        <p:txBody>
          <a:bodyPr/>
          <a:lstStyle>
            <a:lvl1pPr marL="0" indent="0" algn="ctr">
              <a:buNone/>
              <a:defRPr sz="400"/>
            </a:lvl1pPr>
            <a:lvl2pPr marL="76215" indent="0" algn="ctr">
              <a:buNone/>
              <a:defRPr sz="333"/>
            </a:lvl2pPr>
            <a:lvl3pPr marL="152430" indent="0" algn="ctr">
              <a:buNone/>
              <a:defRPr sz="300"/>
            </a:lvl3pPr>
            <a:lvl4pPr marL="228646" indent="0" algn="ctr">
              <a:buNone/>
              <a:defRPr sz="267"/>
            </a:lvl4pPr>
            <a:lvl5pPr marL="304861" indent="0" algn="ctr">
              <a:buNone/>
              <a:defRPr sz="267"/>
            </a:lvl5pPr>
            <a:lvl6pPr marL="381076" indent="0" algn="ctr">
              <a:buNone/>
              <a:defRPr sz="267"/>
            </a:lvl6pPr>
            <a:lvl7pPr marL="457291" indent="0" algn="ctr">
              <a:buNone/>
              <a:defRPr sz="267"/>
            </a:lvl7pPr>
            <a:lvl8pPr marL="533507" indent="0" algn="ctr">
              <a:buNone/>
              <a:defRPr sz="267"/>
            </a:lvl8pPr>
            <a:lvl9pPr marL="609722" indent="0" algn="ctr">
              <a:buNone/>
              <a:defRPr sz="2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A0A634-13C0-BCE4-8732-C0D7AB0BF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44013" cy="1143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C2D4AA-3007-2570-DC24-D28BA63965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018867" y="1"/>
            <a:ext cx="2225146" cy="114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642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711" y="284957"/>
            <a:ext cx="7972961" cy="475456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711" y="764911"/>
            <a:ext cx="7972961" cy="250031"/>
          </a:xfrm>
        </p:spPr>
        <p:txBody>
          <a:bodyPr/>
          <a:lstStyle>
            <a:lvl1pPr marL="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1pPr>
            <a:lvl2pPr marL="76215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2pPr>
            <a:lvl3pPr marL="15243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3pPr>
            <a:lvl4pPr marL="228646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4pPr>
            <a:lvl5pPr marL="304861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5pPr>
            <a:lvl6pPr marL="381076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6pPr>
            <a:lvl7pPr marL="457291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7pPr>
            <a:lvl8pPr marL="533507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8pPr>
            <a:lvl9pPr marL="609722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44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526" y="304271"/>
            <a:ext cx="3928706" cy="7252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9781" y="304271"/>
            <a:ext cx="3928706" cy="7252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90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60854"/>
            <a:ext cx="7972961" cy="2209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731" y="280194"/>
            <a:ext cx="3910650" cy="137319"/>
          </a:xfrm>
        </p:spPr>
        <p:txBody>
          <a:bodyPr anchor="b"/>
          <a:lstStyle>
            <a:lvl1pPr marL="0" indent="0">
              <a:buNone/>
              <a:defRPr sz="400" b="1"/>
            </a:lvl1pPr>
            <a:lvl2pPr marL="76215" indent="0">
              <a:buNone/>
              <a:defRPr sz="333" b="1"/>
            </a:lvl2pPr>
            <a:lvl3pPr marL="152430" indent="0">
              <a:buNone/>
              <a:defRPr sz="300" b="1"/>
            </a:lvl3pPr>
            <a:lvl4pPr marL="228646" indent="0">
              <a:buNone/>
              <a:defRPr sz="267" b="1"/>
            </a:lvl4pPr>
            <a:lvl5pPr marL="304861" indent="0">
              <a:buNone/>
              <a:defRPr sz="267" b="1"/>
            </a:lvl5pPr>
            <a:lvl6pPr marL="381076" indent="0">
              <a:buNone/>
              <a:defRPr sz="267" b="1"/>
            </a:lvl6pPr>
            <a:lvl7pPr marL="457291" indent="0">
              <a:buNone/>
              <a:defRPr sz="267" b="1"/>
            </a:lvl7pPr>
            <a:lvl8pPr marL="533507" indent="0">
              <a:buNone/>
              <a:defRPr sz="267" b="1"/>
            </a:lvl8pPr>
            <a:lvl9pPr marL="609722" indent="0">
              <a:buNone/>
              <a:defRPr sz="2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731" y="417513"/>
            <a:ext cx="3910650" cy="6140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9781" y="280194"/>
            <a:ext cx="3929910" cy="137319"/>
          </a:xfrm>
        </p:spPr>
        <p:txBody>
          <a:bodyPr anchor="b"/>
          <a:lstStyle>
            <a:lvl1pPr marL="0" indent="0">
              <a:buNone/>
              <a:defRPr sz="400" b="1"/>
            </a:lvl1pPr>
            <a:lvl2pPr marL="76215" indent="0">
              <a:buNone/>
              <a:defRPr sz="333" b="1"/>
            </a:lvl2pPr>
            <a:lvl3pPr marL="152430" indent="0">
              <a:buNone/>
              <a:defRPr sz="300" b="1"/>
            </a:lvl3pPr>
            <a:lvl4pPr marL="228646" indent="0">
              <a:buNone/>
              <a:defRPr sz="267" b="1"/>
            </a:lvl4pPr>
            <a:lvl5pPr marL="304861" indent="0">
              <a:buNone/>
              <a:defRPr sz="267" b="1"/>
            </a:lvl5pPr>
            <a:lvl6pPr marL="381076" indent="0">
              <a:buNone/>
              <a:defRPr sz="267" b="1"/>
            </a:lvl6pPr>
            <a:lvl7pPr marL="457291" indent="0">
              <a:buNone/>
              <a:defRPr sz="267" b="1"/>
            </a:lvl7pPr>
            <a:lvl8pPr marL="533507" indent="0">
              <a:buNone/>
              <a:defRPr sz="267" b="1"/>
            </a:lvl8pPr>
            <a:lvl9pPr marL="609722" indent="0">
              <a:buNone/>
              <a:defRPr sz="2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9781" y="417513"/>
            <a:ext cx="3929910" cy="6140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2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225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5526" y="60854"/>
            <a:ext cx="7972961" cy="220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26" y="304271"/>
            <a:ext cx="7972961" cy="725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526" y="1059392"/>
            <a:ext cx="2079903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2080" y="1059392"/>
            <a:ext cx="3119854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28584" y="1059392"/>
            <a:ext cx="2079903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152430" rtl="0" eaLnBrk="1" latinLnBrk="0" hangingPunct="1">
        <a:lnSpc>
          <a:spcPct val="90000"/>
        </a:lnSpc>
        <a:spcBef>
          <a:spcPct val="0"/>
        </a:spcBef>
        <a:buNone/>
        <a:defRPr sz="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08" indent="-38108" algn="l" defTabSz="15243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467" kern="1200">
          <a:solidFill>
            <a:schemeClr val="tx1"/>
          </a:solidFill>
          <a:latin typeface="+mn-lt"/>
          <a:ea typeface="+mn-ea"/>
          <a:cs typeface="+mn-cs"/>
        </a:defRPr>
      </a:lvl1pPr>
      <a:lvl2pPr marL="114323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90538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33" kern="1200">
          <a:solidFill>
            <a:schemeClr val="tx1"/>
          </a:solidFill>
          <a:latin typeface="+mn-lt"/>
          <a:ea typeface="+mn-ea"/>
          <a:cs typeface="+mn-cs"/>
        </a:defRPr>
      </a:lvl3pPr>
      <a:lvl4pPr marL="266753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42969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419184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95399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614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47830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15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30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3pPr>
      <a:lvl4pPr marL="228646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04861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381076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57291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33507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09722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54B18F6-18E3-BDE9-3EA0-F6329256C992}"/>
              </a:ext>
            </a:extLst>
          </p:cNvPr>
          <p:cNvGrpSpPr/>
          <p:nvPr/>
        </p:nvGrpSpPr>
        <p:grpSpPr>
          <a:xfrm>
            <a:off x="6357405" y="381950"/>
            <a:ext cx="1226270" cy="379098"/>
            <a:chOff x="897040" y="6252430"/>
            <a:chExt cx="1226270" cy="379098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F511E6EE-6705-BD3B-11B5-9440E114DDB6}"/>
                </a:ext>
              </a:extLst>
            </p:cNvPr>
            <p:cNvSpPr/>
            <p:nvPr/>
          </p:nvSpPr>
          <p:spPr>
            <a:xfrm>
              <a:off x="897040" y="6252430"/>
              <a:ext cx="1226270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875651-C643-D842-A240-16576E08A335}"/>
                </a:ext>
              </a:extLst>
            </p:cNvPr>
            <p:cNvSpPr txBox="1"/>
            <p:nvPr/>
          </p:nvSpPr>
          <p:spPr>
            <a:xfrm>
              <a:off x="899437" y="6328530"/>
              <a:ext cx="122387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AB4CA0C1-31DD-C2F9-8F56-CE3854454E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395" y="397656"/>
            <a:ext cx="1154029" cy="347687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06A39A45-DC67-F556-B116-D1EF3D6478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06299" y="204291"/>
            <a:ext cx="980675" cy="7344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49BBA2-A72B-FD4A-B399-5EC57C4EFEEA}"/>
              </a:ext>
            </a:extLst>
          </p:cNvPr>
          <p:cNvSpPr txBox="1"/>
          <p:nvPr/>
        </p:nvSpPr>
        <p:spPr>
          <a:xfrm>
            <a:off x="2803483" y="156002"/>
            <a:ext cx="3337412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Unify Data and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Uncover Insights with</a:t>
            </a:r>
          </a:p>
          <a:p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AWS Automated Analytics</a:t>
            </a:r>
          </a:p>
        </p:txBody>
      </p:sp>
    </p:spTree>
    <p:extLst>
      <p:ext uri="{BB962C8B-B14F-4D97-AF65-F5344CB8AC3E}">
        <p14:creationId xmlns:p14="http://schemas.microsoft.com/office/powerpoint/2010/main" val="158134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DB25884-C514-FBA2-0E47-1C3325EE2B31}"/>
              </a:ext>
            </a:extLst>
          </p:cNvPr>
          <p:cNvGrpSpPr/>
          <p:nvPr/>
        </p:nvGrpSpPr>
        <p:grpSpPr>
          <a:xfrm>
            <a:off x="7637714" y="381950"/>
            <a:ext cx="1226270" cy="379098"/>
            <a:chOff x="897040" y="6252430"/>
            <a:chExt cx="1226270" cy="379098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F56EA7ED-183D-9C7A-C0F1-37DB14C5AEA4}"/>
                </a:ext>
              </a:extLst>
            </p:cNvPr>
            <p:cNvSpPr/>
            <p:nvPr/>
          </p:nvSpPr>
          <p:spPr>
            <a:xfrm>
              <a:off x="897040" y="6252430"/>
              <a:ext cx="1226270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E5161EA-BE6F-4DF2-28B2-8F29EA737053}"/>
                </a:ext>
              </a:extLst>
            </p:cNvPr>
            <p:cNvSpPr txBox="1"/>
            <p:nvPr/>
          </p:nvSpPr>
          <p:spPr>
            <a:xfrm>
              <a:off x="899437" y="6328530"/>
              <a:ext cx="122387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54ECFDAD-BB96-10E2-4663-5DF9C3EEF4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395" y="397656"/>
            <a:ext cx="1154029" cy="34768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E052B9F3-3407-5247-6137-1539DDB976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06299" y="204291"/>
            <a:ext cx="980675" cy="7344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BD7D53-C9CE-73BA-54D4-EB85CC7BA4F5}"/>
              </a:ext>
            </a:extLst>
          </p:cNvPr>
          <p:cNvSpPr txBox="1"/>
          <p:nvPr/>
        </p:nvSpPr>
        <p:spPr>
          <a:xfrm>
            <a:off x="3081965" y="294501"/>
            <a:ext cx="4060757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Secure AI Innovation:</a:t>
            </a:r>
          </a:p>
          <a:p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Customize and Scale with AWS</a:t>
            </a:r>
          </a:p>
        </p:txBody>
      </p:sp>
    </p:spTree>
    <p:extLst>
      <p:ext uri="{BB962C8B-B14F-4D97-AF65-F5344CB8AC3E}">
        <p14:creationId xmlns:p14="http://schemas.microsoft.com/office/powerpoint/2010/main" val="2720623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D719D84-E330-C718-3840-407B6E3563D6}"/>
              </a:ext>
            </a:extLst>
          </p:cNvPr>
          <p:cNvGrpSpPr/>
          <p:nvPr/>
        </p:nvGrpSpPr>
        <p:grpSpPr>
          <a:xfrm>
            <a:off x="6257393" y="381950"/>
            <a:ext cx="1226270" cy="379098"/>
            <a:chOff x="897040" y="6252430"/>
            <a:chExt cx="1226270" cy="379098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FE85A9A7-0BD8-5F49-69A2-FCACC142D134}"/>
                </a:ext>
              </a:extLst>
            </p:cNvPr>
            <p:cNvSpPr/>
            <p:nvPr/>
          </p:nvSpPr>
          <p:spPr>
            <a:xfrm>
              <a:off x="897040" y="6252430"/>
              <a:ext cx="1226270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03301C7-658C-3CEA-A68C-EA50A2439110}"/>
                </a:ext>
              </a:extLst>
            </p:cNvPr>
            <p:cNvSpPr txBox="1"/>
            <p:nvPr/>
          </p:nvSpPr>
          <p:spPr>
            <a:xfrm>
              <a:off x="899437" y="6328530"/>
              <a:ext cx="122387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60D5611F-F04D-0730-A419-36067574B1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395" y="397656"/>
            <a:ext cx="1154029" cy="34768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DC338536-91E8-6BF5-A853-AA5B44726E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6299" y="204291"/>
            <a:ext cx="980675" cy="7344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B3B8AF-E174-FA81-FCEC-F4C02EE2E64E}"/>
              </a:ext>
            </a:extLst>
          </p:cNvPr>
          <p:cNvSpPr txBox="1"/>
          <p:nvPr/>
        </p:nvSpPr>
        <p:spPr>
          <a:xfrm>
            <a:off x="2973449" y="156002"/>
            <a:ext cx="3032987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Boost Revenue and Optimize Operations with</a:t>
            </a:r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 AWS Data Analytics</a:t>
            </a:r>
          </a:p>
        </p:txBody>
      </p:sp>
    </p:spTree>
    <p:extLst>
      <p:ext uri="{BB962C8B-B14F-4D97-AF65-F5344CB8AC3E}">
        <p14:creationId xmlns:p14="http://schemas.microsoft.com/office/powerpoint/2010/main" val="875475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C0A14D567554091D95EB3F5815525" ma:contentTypeVersion="15" ma:contentTypeDescription="Create a new document." ma:contentTypeScope="" ma:versionID="17c1dcbfd06fd03e61a4a6dc4476af1c">
  <xsd:schema xmlns:xsd="http://www.w3.org/2001/XMLSchema" xmlns:xs="http://www.w3.org/2001/XMLSchema" xmlns:p="http://schemas.microsoft.com/office/2006/metadata/properties" xmlns:ns2="81ae4995-9656-43b3-9004-9b2d2195dcda" xmlns:ns3="91dde146-1d64-4472-abb4-1dd87af97482" targetNamespace="http://schemas.microsoft.com/office/2006/metadata/properties" ma:root="true" ma:fieldsID="27cd1d53e46a12cd3a5a7a655e1fd537" ns2:_="" ns3:_="">
    <xsd:import namespace="81ae4995-9656-43b3-9004-9b2d2195dcda"/>
    <xsd:import namespace="91dde146-1d64-4472-abb4-1dd87af9748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ae4995-9656-43b3-9004-9b2d2195dcda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dde146-1d64-4472-abb4-1dd87af9748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9e4cdfa-29d2-4445-a189-ba3bc74b5e44}" ma:internalName="TaxCatchAll" ma:showField="CatchAllData" ma:web="91dde146-1d64-4472-abb4-1dd87af974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D266B3-38D8-4C51-8BA9-9805847D1C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ae4995-9656-43b3-9004-9b2d2195dcda"/>
    <ds:schemaRef ds:uri="91dde146-1d64-4472-abb4-1dd87af974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D1B4DD7-8F1A-4FA0-A5AB-E83A7DC98F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7397</TotalTime>
  <Words>34</Words>
  <Application>Microsoft Macintosh PowerPoint</Application>
  <PresentationFormat>Custom</PresentationFormat>
  <Paragraphs>10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HelveticaNeueLT Std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Hayley Bunschoten</dc:creator>
  <cp:lastModifiedBy>Wong, David</cp:lastModifiedBy>
  <cp:revision>9</cp:revision>
  <dcterms:created xsi:type="dcterms:W3CDTF">2022-07-25T17:32:21Z</dcterms:created>
  <dcterms:modified xsi:type="dcterms:W3CDTF">2024-09-13T03:55:02Z</dcterms:modified>
</cp:coreProperties>
</file>