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3"/>
  </p:sldMasterIdLst>
  <p:notesMasterIdLst>
    <p:notesMasterId r:id="rId7"/>
  </p:notesMasterIdLst>
  <p:sldIdLst>
    <p:sldId id="258" r:id="rId4"/>
    <p:sldId id="259" r:id="rId5"/>
    <p:sldId id="260" r:id="rId6"/>
  </p:sldIdLst>
  <p:sldSz cx="8120063" cy="1271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3A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1770609-F9B8-E247-BEA9-214DE269964C}" v="8" dt="2024-06-06T08:23:17.04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15"/>
    <p:restoredTop sz="94658"/>
  </p:normalViewPr>
  <p:slideViewPr>
    <p:cSldViewPr snapToGrid="0">
      <p:cViewPr varScale="1">
        <p:scale>
          <a:sx n="191" d="100"/>
          <a:sy n="191" d="100"/>
        </p:scale>
        <p:origin x="184" y="2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Master" Target="slideMasters/slideMaster1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braira, Ana" userId="d8439876-94dc-47dc-9ccf-3587cec70708" providerId="ADAL" clId="{262096B5-C4EC-3340-97C3-C031DDCF1320}"/>
    <pc:docChg chg="custSel modSld">
      <pc:chgData name="Abraira, Ana" userId="d8439876-94dc-47dc-9ccf-3587cec70708" providerId="ADAL" clId="{262096B5-C4EC-3340-97C3-C031DDCF1320}" dt="2024-06-04T13:40:47.468" v="20"/>
      <pc:docMkLst>
        <pc:docMk/>
      </pc:docMkLst>
      <pc:sldChg chg="addSp delSp modSp mod">
        <pc:chgData name="Abraira, Ana" userId="d8439876-94dc-47dc-9ccf-3587cec70708" providerId="ADAL" clId="{262096B5-C4EC-3340-97C3-C031DDCF1320}" dt="2024-06-04T13:40:41.062" v="16" actId="1076"/>
        <pc:sldMkLst>
          <pc:docMk/>
          <pc:sldMk cId="2325690401" sldId="258"/>
        </pc:sldMkLst>
        <pc:spChg chg="mod">
          <ac:chgData name="Abraira, Ana" userId="d8439876-94dc-47dc-9ccf-3587cec70708" providerId="ADAL" clId="{262096B5-C4EC-3340-97C3-C031DDCF1320}" dt="2024-06-04T13:40:41.062" v="16" actId="1076"/>
          <ac:spMkLst>
            <pc:docMk/>
            <pc:sldMk cId="2325690401" sldId="258"/>
            <ac:spMk id="2" creationId="{82740A76-169A-38D5-F843-4B96E54C1073}"/>
          </ac:spMkLst>
        </pc:spChg>
        <pc:picChg chg="add mod">
          <ac:chgData name="Abraira, Ana" userId="d8439876-94dc-47dc-9ccf-3587cec70708" providerId="ADAL" clId="{262096B5-C4EC-3340-97C3-C031DDCF1320}" dt="2024-06-04T13:40:35.118" v="12" actId="1035"/>
          <ac:picMkLst>
            <pc:docMk/>
            <pc:sldMk cId="2325690401" sldId="258"/>
            <ac:picMk id="3" creationId="{394FCF21-038D-43F1-D1C5-5422AFE4E94C}"/>
          </ac:picMkLst>
        </pc:picChg>
        <pc:picChg chg="add mod">
          <ac:chgData name="Abraira, Ana" userId="d8439876-94dc-47dc-9ccf-3587cec70708" providerId="ADAL" clId="{262096B5-C4EC-3340-97C3-C031DDCF1320}" dt="2024-06-04T13:40:36.726" v="15" actId="1036"/>
          <ac:picMkLst>
            <pc:docMk/>
            <pc:sldMk cId="2325690401" sldId="258"/>
            <ac:picMk id="5" creationId="{D3F8DFC5-B9A0-933D-54F7-EBE7A44A2FAC}"/>
          </ac:picMkLst>
        </pc:picChg>
        <pc:picChg chg="del">
          <ac:chgData name="Abraira, Ana" userId="d8439876-94dc-47dc-9ccf-3587cec70708" providerId="ADAL" clId="{262096B5-C4EC-3340-97C3-C031DDCF1320}" dt="2024-06-04T13:40:26.453" v="10" actId="478"/>
          <ac:picMkLst>
            <pc:docMk/>
            <pc:sldMk cId="2325690401" sldId="258"/>
            <ac:picMk id="13" creationId="{61F047D8-4495-4C91-ECF8-4BFA320F8211}"/>
          </ac:picMkLst>
        </pc:picChg>
        <pc:picChg chg="del">
          <ac:chgData name="Abraira, Ana" userId="d8439876-94dc-47dc-9ccf-3587cec70708" providerId="ADAL" clId="{262096B5-C4EC-3340-97C3-C031DDCF1320}" dt="2024-06-04T13:40:26.453" v="10" actId="478"/>
          <ac:picMkLst>
            <pc:docMk/>
            <pc:sldMk cId="2325690401" sldId="258"/>
            <ac:picMk id="14" creationId="{1E734628-15B5-AC43-0C08-80B6D84B9E67}"/>
          </ac:picMkLst>
        </pc:picChg>
      </pc:sldChg>
      <pc:sldChg chg="addSp delSp modSp mod">
        <pc:chgData name="Abraira, Ana" userId="d8439876-94dc-47dc-9ccf-3587cec70708" providerId="ADAL" clId="{262096B5-C4EC-3340-97C3-C031DDCF1320}" dt="2024-06-04T13:40:45.386" v="18"/>
        <pc:sldMkLst>
          <pc:docMk/>
          <pc:sldMk cId="3723741601" sldId="259"/>
        </pc:sldMkLst>
        <pc:picChg chg="add mod">
          <ac:chgData name="Abraira, Ana" userId="d8439876-94dc-47dc-9ccf-3587cec70708" providerId="ADAL" clId="{262096B5-C4EC-3340-97C3-C031DDCF1320}" dt="2024-06-04T13:40:45.386" v="18"/>
          <ac:picMkLst>
            <pc:docMk/>
            <pc:sldMk cId="3723741601" sldId="259"/>
            <ac:picMk id="3" creationId="{90FF6B31-E37D-3A44-A51E-1E597449560C}"/>
          </ac:picMkLst>
        </pc:picChg>
        <pc:picChg chg="add mod">
          <ac:chgData name="Abraira, Ana" userId="d8439876-94dc-47dc-9ccf-3587cec70708" providerId="ADAL" clId="{262096B5-C4EC-3340-97C3-C031DDCF1320}" dt="2024-06-04T13:40:45.386" v="18"/>
          <ac:picMkLst>
            <pc:docMk/>
            <pc:sldMk cId="3723741601" sldId="259"/>
            <ac:picMk id="5" creationId="{15E06F98-E88F-A702-7760-F8824B8262F9}"/>
          </ac:picMkLst>
        </pc:picChg>
        <pc:picChg chg="del">
          <ac:chgData name="Abraira, Ana" userId="d8439876-94dc-47dc-9ccf-3587cec70708" providerId="ADAL" clId="{262096B5-C4EC-3340-97C3-C031DDCF1320}" dt="2024-06-04T13:40:45.074" v="17" actId="478"/>
          <ac:picMkLst>
            <pc:docMk/>
            <pc:sldMk cId="3723741601" sldId="259"/>
            <ac:picMk id="13" creationId="{61F047D8-4495-4C91-ECF8-4BFA320F8211}"/>
          </ac:picMkLst>
        </pc:picChg>
        <pc:picChg chg="del">
          <ac:chgData name="Abraira, Ana" userId="d8439876-94dc-47dc-9ccf-3587cec70708" providerId="ADAL" clId="{262096B5-C4EC-3340-97C3-C031DDCF1320}" dt="2024-06-04T13:40:45.074" v="17" actId="478"/>
          <ac:picMkLst>
            <pc:docMk/>
            <pc:sldMk cId="3723741601" sldId="259"/>
            <ac:picMk id="14" creationId="{1E734628-15B5-AC43-0C08-80B6D84B9E67}"/>
          </ac:picMkLst>
        </pc:picChg>
      </pc:sldChg>
      <pc:sldChg chg="addSp delSp modSp mod">
        <pc:chgData name="Abraira, Ana" userId="d8439876-94dc-47dc-9ccf-3587cec70708" providerId="ADAL" clId="{262096B5-C4EC-3340-97C3-C031DDCF1320}" dt="2024-06-04T13:40:47.468" v="20"/>
        <pc:sldMkLst>
          <pc:docMk/>
          <pc:sldMk cId="1360206680" sldId="260"/>
        </pc:sldMkLst>
        <pc:picChg chg="add mod">
          <ac:chgData name="Abraira, Ana" userId="d8439876-94dc-47dc-9ccf-3587cec70708" providerId="ADAL" clId="{262096B5-C4EC-3340-97C3-C031DDCF1320}" dt="2024-06-04T13:40:47.468" v="20"/>
          <ac:picMkLst>
            <pc:docMk/>
            <pc:sldMk cId="1360206680" sldId="260"/>
            <ac:picMk id="3" creationId="{97BE5FFE-FD46-897E-C373-59C90DFEB676}"/>
          </ac:picMkLst>
        </pc:picChg>
        <pc:picChg chg="add mod">
          <ac:chgData name="Abraira, Ana" userId="d8439876-94dc-47dc-9ccf-3587cec70708" providerId="ADAL" clId="{262096B5-C4EC-3340-97C3-C031DDCF1320}" dt="2024-06-04T13:40:47.468" v="20"/>
          <ac:picMkLst>
            <pc:docMk/>
            <pc:sldMk cId="1360206680" sldId="260"/>
            <ac:picMk id="5" creationId="{558C06B3-73DC-1097-ECD9-006C80B84BA4}"/>
          </ac:picMkLst>
        </pc:picChg>
        <pc:picChg chg="del">
          <ac:chgData name="Abraira, Ana" userId="d8439876-94dc-47dc-9ccf-3587cec70708" providerId="ADAL" clId="{262096B5-C4EC-3340-97C3-C031DDCF1320}" dt="2024-06-04T13:40:47.182" v="19" actId="478"/>
          <ac:picMkLst>
            <pc:docMk/>
            <pc:sldMk cId="1360206680" sldId="260"/>
            <ac:picMk id="13" creationId="{61F047D8-4495-4C91-ECF8-4BFA320F8211}"/>
          </ac:picMkLst>
        </pc:picChg>
        <pc:picChg chg="del">
          <ac:chgData name="Abraira, Ana" userId="d8439876-94dc-47dc-9ccf-3587cec70708" providerId="ADAL" clId="{262096B5-C4EC-3340-97C3-C031DDCF1320}" dt="2024-06-04T13:40:47.182" v="19" actId="478"/>
          <ac:picMkLst>
            <pc:docMk/>
            <pc:sldMk cId="1360206680" sldId="260"/>
            <ac:picMk id="14" creationId="{1E734628-15B5-AC43-0C08-80B6D84B9E67}"/>
          </ac:picMkLst>
        </pc:picChg>
      </pc:sldChg>
    </pc:docChg>
  </pc:docChgLst>
  <pc:docChgLst>
    <pc:chgData name="Abraira, Ana" userId="d8439876-94dc-47dc-9ccf-3587cec70708" providerId="ADAL" clId="{E1770609-F9B8-E247-BEA9-214DE269964C}"/>
    <pc:docChg chg="undo custSel modSld modMainMaster">
      <pc:chgData name="Abraira, Ana" userId="d8439876-94dc-47dc-9ccf-3587cec70708" providerId="ADAL" clId="{E1770609-F9B8-E247-BEA9-214DE269964C}" dt="2024-06-06T08:23:35.474" v="879" actId="732"/>
      <pc:docMkLst>
        <pc:docMk/>
      </pc:docMkLst>
      <pc:sldChg chg="modSp mod">
        <pc:chgData name="Abraira, Ana" userId="d8439876-94dc-47dc-9ccf-3587cec70708" providerId="ADAL" clId="{E1770609-F9B8-E247-BEA9-214DE269964C}" dt="2024-06-06T08:14:25.978" v="21"/>
        <pc:sldMkLst>
          <pc:docMk/>
          <pc:sldMk cId="2325690401" sldId="258"/>
        </pc:sldMkLst>
        <pc:spChg chg="mod">
          <ac:chgData name="Abraira, Ana" userId="d8439876-94dc-47dc-9ccf-3587cec70708" providerId="ADAL" clId="{E1770609-F9B8-E247-BEA9-214DE269964C}" dt="2024-06-06T08:14:25.978" v="21"/>
          <ac:spMkLst>
            <pc:docMk/>
            <pc:sldMk cId="2325690401" sldId="258"/>
            <ac:spMk id="2" creationId="{82740A76-169A-38D5-F843-4B96E54C1073}"/>
          </ac:spMkLst>
        </pc:spChg>
        <pc:grpChg chg="mod">
          <ac:chgData name="Abraira, Ana" userId="d8439876-94dc-47dc-9ccf-3587cec70708" providerId="ADAL" clId="{E1770609-F9B8-E247-BEA9-214DE269964C}" dt="2024-06-06T08:13:02.836" v="9" actId="1076"/>
          <ac:grpSpMkLst>
            <pc:docMk/>
            <pc:sldMk cId="2325690401" sldId="258"/>
            <ac:grpSpMk id="4" creationId="{F692308E-2F1F-C8FD-A03B-AC58E2142A07}"/>
          </ac:grpSpMkLst>
        </pc:grpChg>
      </pc:sldChg>
      <pc:sldChg chg="addSp delSp modSp mod">
        <pc:chgData name="Abraira, Ana" userId="d8439876-94dc-47dc-9ccf-3587cec70708" providerId="ADAL" clId="{E1770609-F9B8-E247-BEA9-214DE269964C}" dt="2024-06-06T08:19:52.898" v="698" actId="14861"/>
        <pc:sldMkLst>
          <pc:docMk/>
          <pc:sldMk cId="3723741601" sldId="259"/>
        </pc:sldMkLst>
        <pc:spChg chg="mod">
          <ac:chgData name="Abraira, Ana" userId="d8439876-94dc-47dc-9ccf-3587cec70708" providerId="ADAL" clId="{E1770609-F9B8-E247-BEA9-214DE269964C}" dt="2024-06-06T08:15:19.171" v="36" actId="12789"/>
          <ac:spMkLst>
            <pc:docMk/>
            <pc:sldMk cId="3723741601" sldId="259"/>
            <ac:spMk id="2" creationId="{82740A76-169A-38D5-F843-4B96E54C1073}"/>
          </ac:spMkLst>
        </pc:spChg>
        <pc:spChg chg="add del mod">
          <ac:chgData name="Abraira, Ana" userId="d8439876-94dc-47dc-9ccf-3587cec70708" providerId="ADAL" clId="{E1770609-F9B8-E247-BEA9-214DE269964C}" dt="2024-06-06T08:19:46.974" v="677" actId="478"/>
          <ac:spMkLst>
            <pc:docMk/>
            <pc:sldMk cId="3723741601" sldId="259"/>
            <ac:spMk id="6" creationId="{7F70453F-2929-98AF-BF2D-439ED973A36F}"/>
          </ac:spMkLst>
        </pc:spChg>
        <pc:spChg chg="add del mod topLvl">
          <ac:chgData name="Abraira, Ana" userId="d8439876-94dc-47dc-9ccf-3587cec70708" providerId="ADAL" clId="{E1770609-F9B8-E247-BEA9-214DE269964C}" dt="2024-06-06T08:19:52.898" v="698" actId="14861"/>
          <ac:spMkLst>
            <pc:docMk/>
            <pc:sldMk cId="3723741601" sldId="259"/>
            <ac:spMk id="7" creationId="{1E02D76B-0B0D-F25D-34A2-9FAE8BAC30AA}"/>
          </ac:spMkLst>
        </pc:spChg>
        <pc:spChg chg="mod topLvl">
          <ac:chgData name="Abraira, Ana" userId="d8439876-94dc-47dc-9ccf-3587cec70708" providerId="ADAL" clId="{E1770609-F9B8-E247-BEA9-214DE269964C}" dt="2024-06-06T08:19:26.789" v="674" actId="478"/>
          <ac:spMkLst>
            <pc:docMk/>
            <pc:sldMk cId="3723741601" sldId="259"/>
            <ac:spMk id="8" creationId="{FCC1ABEA-DEDB-ECC1-0174-0AB158799CFC}"/>
          </ac:spMkLst>
        </pc:spChg>
        <pc:grpChg chg="add del mod">
          <ac:chgData name="Abraira, Ana" userId="d8439876-94dc-47dc-9ccf-3587cec70708" providerId="ADAL" clId="{E1770609-F9B8-E247-BEA9-214DE269964C}" dt="2024-06-06T08:19:26.789" v="674" actId="478"/>
          <ac:grpSpMkLst>
            <pc:docMk/>
            <pc:sldMk cId="3723741601" sldId="259"/>
            <ac:grpSpMk id="4" creationId="{F692308E-2F1F-C8FD-A03B-AC58E2142A07}"/>
          </ac:grpSpMkLst>
        </pc:grpChg>
      </pc:sldChg>
      <pc:sldChg chg="modSp mod">
        <pc:chgData name="Abraira, Ana" userId="d8439876-94dc-47dc-9ccf-3587cec70708" providerId="ADAL" clId="{E1770609-F9B8-E247-BEA9-214DE269964C}" dt="2024-06-06T08:22:55.742" v="872" actId="113"/>
        <pc:sldMkLst>
          <pc:docMk/>
          <pc:sldMk cId="1360206680" sldId="260"/>
        </pc:sldMkLst>
        <pc:spChg chg="mod">
          <ac:chgData name="Abraira, Ana" userId="d8439876-94dc-47dc-9ccf-3587cec70708" providerId="ADAL" clId="{E1770609-F9B8-E247-BEA9-214DE269964C}" dt="2024-06-06T08:22:55.742" v="872" actId="113"/>
          <ac:spMkLst>
            <pc:docMk/>
            <pc:sldMk cId="1360206680" sldId="260"/>
            <ac:spMk id="2" creationId="{82740A76-169A-38D5-F843-4B96E54C1073}"/>
          </ac:spMkLst>
        </pc:spChg>
      </pc:sldChg>
      <pc:sldMasterChg chg="modSldLayout">
        <pc:chgData name="Abraira, Ana" userId="d8439876-94dc-47dc-9ccf-3587cec70708" providerId="ADAL" clId="{E1770609-F9B8-E247-BEA9-214DE269964C}" dt="2024-06-06T08:23:35.474" v="879" actId="732"/>
        <pc:sldMasterMkLst>
          <pc:docMk/>
          <pc:sldMasterMk cId="1815167486" sldId="2147483720"/>
        </pc:sldMasterMkLst>
        <pc:sldLayoutChg chg="modSp mod">
          <pc:chgData name="Abraira, Ana" userId="d8439876-94dc-47dc-9ccf-3587cec70708" providerId="ADAL" clId="{E1770609-F9B8-E247-BEA9-214DE269964C}" dt="2024-06-06T08:13:42.670" v="15" actId="18131"/>
          <pc:sldLayoutMkLst>
            <pc:docMk/>
            <pc:sldMasterMk cId="1815167486" sldId="2147483720"/>
            <pc:sldLayoutMk cId="1292619090" sldId="2147483721"/>
          </pc:sldLayoutMkLst>
          <pc:picChg chg="mod">
            <ac:chgData name="Abraira, Ana" userId="d8439876-94dc-47dc-9ccf-3587cec70708" providerId="ADAL" clId="{E1770609-F9B8-E247-BEA9-214DE269964C}" dt="2024-06-06T08:13:16.793" v="10" actId="14826"/>
            <ac:picMkLst>
              <pc:docMk/>
              <pc:sldMasterMk cId="1815167486" sldId="2147483720"/>
              <pc:sldLayoutMk cId="1292619090" sldId="2147483721"/>
              <ac:picMk id="8" creationId="{8AD0DBE0-C9B8-41A3-4F9B-4BA4A67955F4}"/>
            </ac:picMkLst>
          </pc:picChg>
          <pc:picChg chg="mod modCrop">
            <ac:chgData name="Abraira, Ana" userId="d8439876-94dc-47dc-9ccf-3587cec70708" providerId="ADAL" clId="{E1770609-F9B8-E247-BEA9-214DE269964C}" dt="2024-06-06T08:13:42.670" v="15" actId="18131"/>
            <ac:picMkLst>
              <pc:docMk/>
              <pc:sldMasterMk cId="1815167486" sldId="2147483720"/>
              <pc:sldLayoutMk cId="1292619090" sldId="2147483721"/>
              <ac:picMk id="9" creationId="{6E3BFD4B-CB08-7750-28F6-510EA93C9C3D}"/>
            </ac:picMkLst>
          </pc:picChg>
        </pc:sldLayoutChg>
        <pc:sldLayoutChg chg="addSp modSp mod">
          <pc:chgData name="Abraira, Ana" userId="d8439876-94dc-47dc-9ccf-3587cec70708" providerId="ADAL" clId="{E1770609-F9B8-E247-BEA9-214DE269964C}" dt="2024-06-06T08:22:13.601" v="862" actId="207"/>
          <pc:sldLayoutMkLst>
            <pc:docMk/>
            <pc:sldMasterMk cId="1815167486" sldId="2147483720"/>
            <pc:sldLayoutMk cId="3702885837" sldId="2147483722"/>
          </pc:sldLayoutMkLst>
          <pc:spChg chg="add mod">
            <ac:chgData name="Abraira, Ana" userId="d8439876-94dc-47dc-9ccf-3587cec70708" providerId="ADAL" clId="{E1770609-F9B8-E247-BEA9-214DE269964C}" dt="2024-06-06T08:22:13.601" v="862" actId="207"/>
            <ac:spMkLst>
              <pc:docMk/>
              <pc:sldMasterMk cId="1815167486" sldId="2147483720"/>
              <pc:sldLayoutMk cId="3702885837" sldId="2147483722"/>
              <ac:spMk id="7" creationId="{95FCD88F-FE67-5F29-3DFB-FBF828F883C2}"/>
            </ac:spMkLst>
          </pc:spChg>
          <pc:picChg chg="mod modCrop">
            <ac:chgData name="Abraira, Ana" userId="d8439876-94dc-47dc-9ccf-3587cec70708" providerId="ADAL" clId="{E1770609-F9B8-E247-BEA9-214DE269964C}" dt="2024-06-06T08:18:21.135" v="57" actId="18131"/>
            <ac:picMkLst>
              <pc:docMk/>
              <pc:sldMasterMk cId="1815167486" sldId="2147483720"/>
              <pc:sldLayoutMk cId="3702885837" sldId="2147483722"/>
              <ac:picMk id="8" creationId="{5C7EDC81-8BAA-C7E4-7CDB-7BCE928FB25A}"/>
            </ac:picMkLst>
          </pc:picChg>
        </pc:sldLayoutChg>
        <pc:sldLayoutChg chg="modSp mod">
          <pc:chgData name="Abraira, Ana" userId="d8439876-94dc-47dc-9ccf-3587cec70708" providerId="ADAL" clId="{E1770609-F9B8-E247-BEA9-214DE269964C}" dt="2024-06-06T08:23:35.474" v="879" actId="732"/>
          <pc:sldLayoutMkLst>
            <pc:docMk/>
            <pc:sldMasterMk cId="1815167486" sldId="2147483720"/>
            <pc:sldLayoutMk cId="1660124917" sldId="2147483732"/>
          </pc:sldLayoutMkLst>
          <pc:picChg chg="mod">
            <ac:chgData name="Abraira, Ana" userId="d8439876-94dc-47dc-9ccf-3587cec70708" providerId="ADAL" clId="{E1770609-F9B8-E247-BEA9-214DE269964C}" dt="2024-06-06T08:23:08.472" v="873" actId="14826"/>
            <ac:picMkLst>
              <pc:docMk/>
              <pc:sldMasterMk cId="1815167486" sldId="2147483720"/>
              <pc:sldLayoutMk cId="1660124917" sldId="2147483732"/>
              <ac:picMk id="8" creationId="{8AD0DBE0-C9B8-41A3-4F9B-4BA4A67955F4}"/>
            </ac:picMkLst>
          </pc:picChg>
          <pc:picChg chg="mod modCrop">
            <ac:chgData name="Abraira, Ana" userId="d8439876-94dc-47dc-9ccf-3587cec70708" providerId="ADAL" clId="{E1770609-F9B8-E247-BEA9-214DE269964C}" dt="2024-06-06T08:23:35.474" v="879" actId="732"/>
            <ac:picMkLst>
              <pc:docMk/>
              <pc:sldMasterMk cId="1815167486" sldId="2147483720"/>
              <pc:sldLayoutMk cId="1660124917" sldId="2147483732"/>
              <ac:picMk id="9" creationId="{6E3BFD4B-CB08-7750-28F6-510EA93C9C3D}"/>
            </ac:picMkLst>
          </pc:pic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185BFD-7704-3B4F-9657-7878F098EB42}" type="datetimeFigureOut">
              <a:rPr lang="en-ES" smtClean="0"/>
              <a:t>9/13/24</a:t>
            </a:fld>
            <a:endParaRPr lang="en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6423025" y="1143000"/>
            <a:ext cx="197040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62F417-9F4A-9149-A4F2-407E02DD6EE6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1858599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62F417-9F4A-9149-A4F2-407E02DD6EE6}" type="slidenum">
              <a:rPr lang="en-ES" smtClean="0"/>
              <a:t>2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22739582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5008" y="208105"/>
            <a:ext cx="6090047" cy="442701"/>
          </a:xfrm>
        </p:spPr>
        <p:txBody>
          <a:bodyPr anchor="b"/>
          <a:lstStyle>
            <a:lvl1pPr algn="ctr">
              <a:defRPr sz="11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15008" y="667878"/>
            <a:ext cx="6090047" cy="307006"/>
          </a:xfrm>
        </p:spPr>
        <p:txBody>
          <a:bodyPr/>
          <a:lstStyle>
            <a:lvl1pPr marL="0" indent="0" algn="ctr">
              <a:buNone/>
              <a:defRPr sz="445"/>
            </a:lvl1pPr>
            <a:lvl2pPr marL="84765" indent="0" algn="ctr">
              <a:buNone/>
              <a:defRPr sz="371"/>
            </a:lvl2pPr>
            <a:lvl3pPr marL="169530" indent="0" algn="ctr">
              <a:buNone/>
              <a:defRPr sz="334"/>
            </a:lvl3pPr>
            <a:lvl4pPr marL="254295" indent="0" algn="ctr">
              <a:buNone/>
              <a:defRPr sz="297"/>
            </a:lvl4pPr>
            <a:lvl5pPr marL="339060" indent="0" algn="ctr">
              <a:buNone/>
              <a:defRPr sz="297"/>
            </a:lvl5pPr>
            <a:lvl6pPr marL="423824" indent="0" algn="ctr">
              <a:buNone/>
              <a:defRPr sz="297"/>
            </a:lvl6pPr>
            <a:lvl7pPr marL="508589" indent="0" algn="ctr">
              <a:buNone/>
              <a:defRPr sz="297"/>
            </a:lvl7pPr>
            <a:lvl8pPr marL="593354" indent="0" algn="ctr">
              <a:buNone/>
              <a:defRPr sz="297"/>
            </a:lvl8pPr>
            <a:lvl9pPr marL="678119" indent="0" algn="ctr">
              <a:buNone/>
              <a:defRPr sz="29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7B57-D121-E04A-ACDB-59D203F66776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F4184-E50D-AF43-84AD-3F82C24DB789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AD0DBE0-C9B8-41A3-4F9B-4BA4A67955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8120063" cy="127158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E3BFD4B-CB08-7750-28F6-510EA93C9C3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50802" y="1"/>
            <a:ext cx="1969261" cy="127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619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9313" y="84772"/>
            <a:ext cx="2618931" cy="296704"/>
          </a:xfrm>
        </p:spPr>
        <p:txBody>
          <a:bodyPr anchor="b"/>
          <a:lstStyle>
            <a:lvl1pPr>
              <a:defRPr sz="59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52084" y="183085"/>
            <a:ext cx="4110782" cy="903652"/>
          </a:xfrm>
        </p:spPr>
        <p:txBody>
          <a:bodyPr anchor="t"/>
          <a:lstStyle>
            <a:lvl1pPr marL="0" indent="0">
              <a:buNone/>
              <a:defRPr sz="593"/>
            </a:lvl1pPr>
            <a:lvl2pPr marL="84765" indent="0">
              <a:buNone/>
              <a:defRPr sz="519"/>
            </a:lvl2pPr>
            <a:lvl3pPr marL="169530" indent="0">
              <a:buNone/>
              <a:defRPr sz="445"/>
            </a:lvl3pPr>
            <a:lvl4pPr marL="254295" indent="0">
              <a:buNone/>
              <a:defRPr sz="371"/>
            </a:lvl4pPr>
            <a:lvl5pPr marL="339060" indent="0">
              <a:buNone/>
              <a:defRPr sz="371"/>
            </a:lvl5pPr>
            <a:lvl6pPr marL="423824" indent="0">
              <a:buNone/>
              <a:defRPr sz="371"/>
            </a:lvl6pPr>
            <a:lvl7pPr marL="508589" indent="0">
              <a:buNone/>
              <a:defRPr sz="371"/>
            </a:lvl7pPr>
            <a:lvl8pPr marL="593354" indent="0">
              <a:buNone/>
              <a:defRPr sz="371"/>
            </a:lvl8pPr>
            <a:lvl9pPr marL="678119" indent="0">
              <a:buNone/>
              <a:defRPr sz="371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9313" y="381477"/>
            <a:ext cx="2618931" cy="706732"/>
          </a:xfrm>
        </p:spPr>
        <p:txBody>
          <a:bodyPr/>
          <a:lstStyle>
            <a:lvl1pPr marL="0" indent="0">
              <a:buNone/>
              <a:defRPr sz="297"/>
            </a:lvl1pPr>
            <a:lvl2pPr marL="84765" indent="0">
              <a:buNone/>
              <a:defRPr sz="260"/>
            </a:lvl2pPr>
            <a:lvl3pPr marL="169530" indent="0">
              <a:buNone/>
              <a:defRPr sz="222"/>
            </a:lvl3pPr>
            <a:lvl4pPr marL="254295" indent="0">
              <a:buNone/>
              <a:defRPr sz="185"/>
            </a:lvl4pPr>
            <a:lvl5pPr marL="339060" indent="0">
              <a:buNone/>
              <a:defRPr sz="185"/>
            </a:lvl5pPr>
            <a:lvl6pPr marL="423824" indent="0">
              <a:buNone/>
              <a:defRPr sz="185"/>
            </a:lvl6pPr>
            <a:lvl7pPr marL="508589" indent="0">
              <a:buNone/>
              <a:defRPr sz="185"/>
            </a:lvl7pPr>
            <a:lvl8pPr marL="593354" indent="0">
              <a:buNone/>
              <a:defRPr sz="185"/>
            </a:lvl8pPr>
            <a:lvl9pPr marL="678119" indent="0">
              <a:buNone/>
              <a:defRPr sz="18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7B57-D121-E04A-ACDB-59D203F66776}" type="datetimeFigureOut">
              <a:rPr lang="en-US" smtClean="0"/>
              <a:t>9/13/24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F4184-E50D-AF43-84AD-3F82C24DB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133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7B57-D121-E04A-ACDB-59D203F66776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F4184-E50D-AF43-84AD-3F82C24DB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4971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10920" y="67700"/>
            <a:ext cx="1750889" cy="10776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8254" y="67700"/>
            <a:ext cx="5151165" cy="10776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7B57-D121-E04A-ACDB-59D203F66776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F4184-E50D-AF43-84AD-3F82C24DB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745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7B57-D121-E04A-ACDB-59D203F66776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F4184-E50D-AF43-84AD-3F82C24DB789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C7EDC81-8BAA-C7E4-7CDB-7BCE928FB2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1"/>
            <a:ext cx="8120062" cy="127158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5FCD88F-FE67-5F29-3DFB-FBF828F883C2}"/>
              </a:ext>
            </a:extLst>
          </p:cNvPr>
          <p:cNvSpPr/>
          <p:nvPr userDrawn="1"/>
        </p:nvSpPr>
        <p:spPr>
          <a:xfrm rot="10800000">
            <a:off x="-2" y="0"/>
            <a:ext cx="8120063" cy="1271588"/>
          </a:xfrm>
          <a:prstGeom prst="rect">
            <a:avLst/>
          </a:prstGeom>
          <a:gradFill flip="none" rotWithShape="1">
            <a:gsLst>
              <a:gs pos="33000">
                <a:srgbClr val="3A5869">
                  <a:alpha val="0"/>
                </a:srgbClr>
              </a:gs>
              <a:gs pos="0">
                <a:srgbClr val="173A4F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702885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5008" y="208105"/>
            <a:ext cx="6090047" cy="442701"/>
          </a:xfrm>
        </p:spPr>
        <p:txBody>
          <a:bodyPr anchor="b"/>
          <a:lstStyle>
            <a:lvl1pPr algn="ctr">
              <a:defRPr sz="11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15008" y="667878"/>
            <a:ext cx="6090047" cy="307006"/>
          </a:xfrm>
        </p:spPr>
        <p:txBody>
          <a:bodyPr/>
          <a:lstStyle>
            <a:lvl1pPr marL="0" indent="0" algn="ctr">
              <a:buNone/>
              <a:defRPr sz="445"/>
            </a:lvl1pPr>
            <a:lvl2pPr marL="84765" indent="0" algn="ctr">
              <a:buNone/>
              <a:defRPr sz="371"/>
            </a:lvl2pPr>
            <a:lvl3pPr marL="169530" indent="0" algn="ctr">
              <a:buNone/>
              <a:defRPr sz="334"/>
            </a:lvl3pPr>
            <a:lvl4pPr marL="254295" indent="0" algn="ctr">
              <a:buNone/>
              <a:defRPr sz="297"/>
            </a:lvl4pPr>
            <a:lvl5pPr marL="339060" indent="0" algn="ctr">
              <a:buNone/>
              <a:defRPr sz="297"/>
            </a:lvl5pPr>
            <a:lvl6pPr marL="423824" indent="0" algn="ctr">
              <a:buNone/>
              <a:defRPr sz="297"/>
            </a:lvl6pPr>
            <a:lvl7pPr marL="508589" indent="0" algn="ctr">
              <a:buNone/>
              <a:defRPr sz="297"/>
            </a:lvl7pPr>
            <a:lvl8pPr marL="593354" indent="0" algn="ctr">
              <a:buNone/>
              <a:defRPr sz="297"/>
            </a:lvl8pPr>
            <a:lvl9pPr marL="678119" indent="0" algn="ctr">
              <a:buNone/>
              <a:defRPr sz="29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7B57-D121-E04A-ACDB-59D203F66776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F4184-E50D-AF43-84AD-3F82C24DB789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AD0DBE0-C9B8-41A3-4F9B-4BA4A67955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8120063" cy="127158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E3BFD4B-CB08-7750-28F6-510EA93C9C3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5965901" y="1"/>
            <a:ext cx="2154161" cy="127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124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4025" y="317014"/>
            <a:ext cx="7003554" cy="528945"/>
          </a:xfrm>
        </p:spPr>
        <p:txBody>
          <a:bodyPr anchor="b"/>
          <a:lstStyle>
            <a:lvl1pPr>
              <a:defRPr sz="11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4025" y="850963"/>
            <a:ext cx="7003554" cy="278160"/>
          </a:xfrm>
        </p:spPr>
        <p:txBody>
          <a:bodyPr/>
          <a:lstStyle>
            <a:lvl1pPr marL="0" indent="0">
              <a:buNone/>
              <a:defRPr sz="445">
                <a:solidFill>
                  <a:schemeClr val="tx1">
                    <a:tint val="75000"/>
                  </a:schemeClr>
                </a:solidFill>
              </a:defRPr>
            </a:lvl1pPr>
            <a:lvl2pPr marL="84765" indent="0">
              <a:buNone/>
              <a:defRPr sz="371">
                <a:solidFill>
                  <a:schemeClr val="tx1">
                    <a:tint val="75000"/>
                  </a:schemeClr>
                </a:solidFill>
              </a:defRPr>
            </a:lvl2pPr>
            <a:lvl3pPr marL="169530" indent="0">
              <a:buNone/>
              <a:defRPr sz="334">
                <a:solidFill>
                  <a:schemeClr val="tx1">
                    <a:tint val="75000"/>
                  </a:schemeClr>
                </a:solidFill>
              </a:defRPr>
            </a:lvl3pPr>
            <a:lvl4pPr marL="254295" indent="0">
              <a:buNone/>
              <a:defRPr sz="297">
                <a:solidFill>
                  <a:schemeClr val="tx1">
                    <a:tint val="75000"/>
                  </a:schemeClr>
                </a:solidFill>
              </a:defRPr>
            </a:lvl4pPr>
            <a:lvl5pPr marL="339060" indent="0">
              <a:buNone/>
              <a:defRPr sz="297">
                <a:solidFill>
                  <a:schemeClr val="tx1">
                    <a:tint val="75000"/>
                  </a:schemeClr>
                </a:solidFill>
              </a:defRPr>
            </a:lvl5pPr>
            <a:lvl6pPr marL="423824" indent="0">
              <a:buNone/>
              <a:defRPr sz="297">
                <a:solidFill>
                  <a:schemeClr val="tx1">
                    <a:tint val="75000"/>
                  </a:schemeClr>
                </a:solidFill>
              </a:defRPr>
            </a:lvl6pPr>
            <a:lvl7pPr marL="508589" indent="0">
              <a:buNone/>
              <a:defRPr sz="297">
                <a:solidFill>
                  <a:schemeClr val="tx1">
                    <a:tint val="75000"/>
                  </a:schemeClr>
                </a:solidFill>
              </a:defRPr>
            </a:lvl7pPr>
            <a:lvl8pPr marL="593354" indent="0">
              <a:buNone/>
              <a:defRPr sz="297">
                <a:solidFill>
                  <a:schemeClr val="tx1">
                    <a:tint val="75000"/>
                  </a:schemeClr>
                </a:solidFill>
              </a:defRPr>
            </a:lvl8pPr>
            <a:lvl9pPr marL="678119" indent="0">
              <a:buNone/>
              <a:defRPr sz="2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7B57-D121-E04A-ACDB-59D203F66776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F4184-E50D-AF43-84AD-3F82C24DB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819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8254" y="338501"/>
            <a:ext cx="3451027" cy="8068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10782" y="338501"/>
            <a:ext cx="3451027" cy="8068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7B57-D121-E04A-ACDB-59D203F66776}" type="datetimeFigureOut">
              <a:rPr lang="en-US" smtClean="0"/>
              <a:t>9/13/24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F4184-E50D-AF43-84AD-3F82C24DB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03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9312" y="67700"/>
            <a:ext cx="7003554" cy="24578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9312" y="311716"/>
            <a:ext cx="3435167" cy="152767"/>
          </a:xfrm>
        </p:spPr>
        <p:txBody>
          <a:bodyPr anchor="b"/>
          <a:lstStyle>
            <a:lvl1pPr marL="0" indent="0">
              <a:buNone/>
              <a:defRPr sz="445" b="1"/>
            </a:lvl1pPr>
            <a:lvl2pPr marL="84765" indent="0">
              <a:buNone/>
              <a:defRPr sz="371" b="1"/>
            </a:lvl2pPr>
            <a:lvl3pPr marL="169530" indent="0">
              <a:buNone/>
              <a:defRPr sz="334" b="1"/>
            </a:lvl3pPr>
            <a:lvl4pPr marL="254295" indent="0">
              <a:buNone/>
              <a:defRPr sz="297" b="1"/>
            </a:lvl4pPr>
            <a:lvl5pPr marL="339060" indent="0">
              <a:buNone/>
              <a:defRPr sz="297" b="1"/>
            </a:lvl5pPr>
            <a:lvl6pPr marL="423824" indent="0">
              <a:buNone/>
              <a:defRPr sz="297" b="1"/>
            </a:lvl6pPr>
            <a:lvl7pPr marL="508589" indent="0">
              <a:buNone/>
              <a:defRPr sz="297" b="1"/>
            </a:lvl7pPr>
            <a:lvl8pPr marL="593354" indent="0">
              <a:buNone/>
              <a:defRPr sz="297" b="1"/>
            </a:lvl8pPr>
            <a:lvl9pPr marL="678119" indent="0">
              <a:buNone/>
              <a:defRPr sz="29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312" y="464483"/>
            <a:ext cx="3435167" cy="6831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10782" y="311716"/>
            <a:ext cx="3452084" cy="152767"/>
          </a:xfrm>
        </p:spPr>
        <p:txBody>
          <a:bodyPr anchor="b"/>
          <a:lstStyle>
            <a:lvl1pPr marL="0" indent="0">
              <a:buNone/>
              <a:defRPr sz="445" b="1"/>
            </a:lvl1pPr>
            <a:lvl2pPr marL="84765" indent="0">
              <a:buNone/>
              <a:defRPr sz="371" b="1"/>
            </a:lvl2pPr>
            <a:lvl3pPr marL="169530" indent="0">
              <a:buNone/>
              <a:defRPr sz="334" b="1"/>
            </a:lvl3pPr>
            <a:lvl4pPr marL="254295" indent="0">
              <a:buNone/>
              <a:defRPr sz="297" b="1"/>
            </a:lvl4pPr>
            <a:lvl5pPr marL="339060" indent="0">
              <a:buNone/>
              <a:defRPr sz="297" b="1"/>
            </a:lvl5pPr>
            <a:lvl6pPr marL="423824" indent="0">
              <a:buNone/>
              <a:defRPr sz="297" b="1"/>
            </a:lvl6pPr>
            <a:lvl7pPr marL="508589" indent="0">
              <a:buNone/>
              <a:defRPr sz="297" b="1"/>
            </a:lvl7pPr>
            <a:lvl8pPr marL="593354" indent="0">
              <a:buNone/>
              <a:defRPr sz="297" b="1"/>
            </a:lvl8pPr>
            <a:lvl9pPr marL="678119" indent="0">
              <a:buNone/>
              <a:defRPr sz="29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10782" y="464483"/>
            <a:ext cx="3452084" cy="6831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7B57-D121-E04A-ACDB-59D203F66776}" type="datetimeFigureOut">
              <a:rPr lang="en-US" smtClean="0"/>
              <a:t>9/13/24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F4184-E50D-AF43-84AD-3F82C24DB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876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7B57-D121-E04A-ACDB-59D203F66776}" type="datetimeFigureOut">
              <a:rPr lang="en-US" smtClean="0"/>
              <a:t>9/13/24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F4184-E50D-AF43-84AD-3F82C24DB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089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7B57-D121-E04A-ACDB-59D203F66776}" type="datetimeFigureOut">
              <a:rPr lang="en-US" smtClean="0"/>
              <a:t>9/13/24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F4184-E50D-AF43-84AD-3F82C24DB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268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9313" y="84772"/>
            <a:ext cx="2618931" cy="296704"/>
          </a:xfrm>
        </p:spPr>
        <p:txBody>
          <a:bodyPr anchor="b"/>
          <a:lstStyle>
            <a:lvl1pPr>
              <a:defRPr sz="59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52084" y="183085"/>
            <a:ext cx="4110782" cy="903652"/>
          </a:xfrm>
        </p:spPr>
        <p:txBody>
          <a:bodyPr/>
          <a:lstStyle>
            <a:lvl1pPr>
              <a:defRPr sz="593"/>
            </a:lvl1pPr>
            <a:lvl2pPr>
              <a:defRPr sz="519"/>
            </a:lvl2pPr>
            <a:lvl3pPr>
              <a:defRPr sz="445"/>
            </a:lvl3pPr>
            <a:lvl4pPr>
              <a:defRPr sz="371"/>
            </a:lvl4pPr>
            <a:lvl5pPr>
              <a:defRPr sz="371"/>
            </a:lvl5pPr>
            <a:lvl6pPr>
              <a:defRPr sz="371"/>
            </a:lvl6pPr>
            <a:lvl7pPr>
              <a:defRPr sz="371"/>
            </a:lvl7pPr>
            <a:lvl8pPr>
              <a:defRPr sz="371"/>
            </a:lvl8pPr>
            <a:lvl9pPr>
              <a:defRPr sz="37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9313" y="381477"/>
            <a:ext cx="2618931" cy="706732"/>
          </a:xfrm>
        </p:spPr>
        <p:txBody>
          <a:bodyPr/>
          <a:lstStyle>
            <a:lvl1pPr marL="0" indent="0">
              <a:buNone/>
              <a:defRPr sz="297"/>
            </a:lvl1pPr>
            <a:lvl2pPr marL="84765" indent="0">
              <a:buNone/>
              <a:defRPr sz="260"/>
            </a:lvl2pPr>
            <a:lvl3pPr marL="169530" indent="0">
              <a:buNone/>
              <a:defRPr sz="222"/>
            </a:lvl3pPr>
            <a:lvl4pPr marL="254295" indent="0">
              <a:buNone/>
              <a:defRPr sz="185"/>
            </a:lvl4pPr>
            <a:lvl5pPr marL="339060" indent="0">
              <a:buNone/>
              <a:defRPr sz="185"/>
            </a:lvl5pPr>
            <a:lvl6pPr marL="423824" indent="0">
              <a:buNone/>
              <a:defRPr sz="185"/>
            </a:lvl6pPr>
            <a:lvl7pPr marL="508589" indent="0">
              <a:buNone/>
              <a:defRPr sz="185"/>
            </a:lvl7pPr>
            <a:lvl8pPr marL="593354" indent="0">
              <a:buNone/>
              <a:defRPr sz="185"/>
            </a:lvl8pPr>
            <a:lvl9pPr marL="678119" indent="0">
              <a:buNone/>
              <a:defRPr sz="18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7B57-D121-E04A-ACDB-59D203F66776}" type="datetimeFigureOut">
              <a:rPr lang="en-US" smtClean="0"/>
              <a:t>9/13/24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F4184-E50D-AF43-84AD-3F82C24DB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544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8255" y="67700"/>
            <a:ext cx="7003554" cy="2457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8255" y="338501"/>
            <a:ext cx="7003554" cy="8068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8254" y="1178574"/>
            <a:ext cx="1827014" cy="67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2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37B57-D121-E04A-ACDB-59D203F66776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89771" y="1178574"/>
            <a:ext cx="2740521" cy="67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2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34795" y="1178574"/>
            <a:ext cx="1827014" cy="67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2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4F4184-E50D-AF43-84AD-3F82C24DB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167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3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</p:sldLayoutIdLst>
  <p:txStyles>
    <p:titleStyle>
      <a:lvl1pPr algn="l" defTabSz="169530" rtl="0" eaLnBrk="1" latinLnBrk="0" hangingPunct="1">
        <a:lnSpc>
          <a:spcPct val="90000"/>
        </a:lnSpc>
        <a:spcBef>
          <a:spcPct val="0"/>
        </a:spcBef>
        <a:buNone/>
        <a:defRPr sz="81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382" indent="-42382" algn="l" defTabSz="169530" rtl="0" eaLnBrk="1" latinLnBrk="0" hangingPunct="1">
        <a:lnSpc>
          <a:spcPct val="90000"/>
        </a:lnSpc>
        <a:spcBef>
          <a:spcPts val="185"/>
        </a:spcBef>
        <a:buFont typeface="Arial" panose="020B0604020202020204" pitchFamily="34" charset="0"/>
        <a:buChar char="•"/>
        <a:defRPr sz="519" kern="1200">
          <a:solidFill>
            <a:schemeClr val="tx1"/>
          </a:solidFill>
          <a:latin typeface="+mn-lt"/>
          <a:ea typeface="+mn-ea"/>
          <a:cs typeface="+mn-cs"/>
        </a:defRPr>
      </a:lvl1pPr>
      <a:lvl2pPr marL="127147" indent="-42382" algn="l" defTabSz="169530" rtl="0" eaLnBrk="1" latinLnBrk="0" hangingPunct="1">
        <a:lnSpc>
          <a:spcPct val="90000"/>
        </a:lnSpc>
        <a:spcBef>
          <a:spcPts val="93"/>
        </a:spcBef>
        <a:buFont typeface="Arial" panose="020B0604020202020204" pitchFamily="34" charset="0"/>
        <a:buChar char="•"/>
        <a:defRPr sz="445" kern="1200">
          <a:solidFill>
            <a:schemeClr val="tx1"/>
          </a:solidFill>
          <a:latin typeface="+mn-lt"/>
          <a:ea typeface="+mn-ea"/>
          <a:cs typeface="+mn-cs"/>
        </a:defRPr>
      </a:lvl2pPr>
      <a:lvl3pPr marL="211912" indent="-42382" algn="l" defTabSz="169530" rtl="0" eaLnBrk="1" latinLnBrk="0" hangingPunct="1">
        <a:lnSpc>
          <a:spcPct val="90000"/>
        </a:lnSpc>
        <a:spcBef>
          <a:spcPts val="93"/>
        </a:spcBef>
        <a:buFont typeface="Arial" panose="020B0604020202020204" pitchFamily="34" charset="0"/>
        <a:buChar char="•"/>
        <a:defRPr sz="371" kern="1200">
          <a:solidFill>
            <a:schemeClr val="tx1"/>
          </a:solidFill>
          <a:latin typeface="+mn-lt"/>
          <a:ea typeface="+mn-ea"/>
          <a:cs typeface="+mn-cs"/>
        </a:defRPr>
      </a:lvl3pPr>
      <a:lvl4pPr marL="296677" indent="-42382" algn="l" defTabSz="169530" rtl="0" eaLnBrk="1" latinLnBrk="0" hangingPunct="1">
        <a:lnSpc>
          <a:spcPct val="90000"/>
        </a:lnSpc>
        <a:spcBef>
          <a:spcPts val="93"/>
        </a:spcBef>
        <a:buFont typeface="Arial" panose="020B0604020202020204" pitchFamily="34" charset="0"/>
        <a:buChar char="•"/>
        <a:defRPr sz="334" kern="1200">
          <a:solidFill>
            <a:schemeClr val="tx1"/>
          </a:solidFill>
          <a:latin typeface="+mn-lt"/>
          <a:ea typeface="+mn-ea"/>
          <a:cs typeface="+mn-cs"/>
        </a:defRPr>
      </a:lvl4pPr>
      <a:lvl5pPr marL="381442" indent="-42382" algn="l" defTabSz="169530" rtl="0" eaLnBrk="1" latinLnBrk="0" hangingPunct="1">
        <a:lnSpc>
          <a:spcPct val="90000"/>
        </a:lnSpc>
        <a:spcBef>
          <a:spcPts val="93"/>
        </a:spcBef>
        <a:buFont typeface="Arial" panose="020B0604020202020204" pitchFamily="34" charset="0"/>
        <a:buChar char="•"/>
        <a:defRPr sz="334" kern="1200">
          <a:solidFill>
            <a:schemeClr val="tx1"/>
          </a:solidFill>
          <a:latin typeface="+mn-lt"/>
          <a:ea typeface="+mn-ea"/>
          <a:cs typeface="+mn-cs"/>
        </a:defRPr>
      </a:lvl5pPr>
      <a:lvl6pPr marL="466207" indent="-42382" algn="l" defTabSz="169530" rtl="0" eaLnBrk="1" latinLnBrk="0" hangingPunct="1">
        <a:lnSpc>
          <a:spcPct val="90000"/>
        </a:lnSpc>
        <a:spcBef>
          <a:spcPts val="93"/>
        </a:spcBef>
        <a:buFont typeface="Arial" panose="020B0604020202020204" pitchFamily="34" charset="0"/>
        <a:buChar char="•"/>
        <a:defRPr sz="334" kern="1200">
          <a:solidFill>
            <a:schemeClr val="tx1"/>
          </a:solidFill>
          <a:latin typeface="+mn-lt"/>
          <a:ea typeface="+mn-ea"/>
          <a:cs typeface="+mn-cs"/>
        </a:defRPr>
      </a:lvl6pPr>
      <a:lvl7pPr marL="550972" indent="-42382" algn="l" defTabSz="169530" rtl="0" eaLnBrk="1" latinLnBrk="0" hangingPunct="1">
        <a:lnSpc>
          <a:spcPct val="90000"/>
        </a:lnSpc>
        <a:spcBef>
          <a:spcPts val="93"/>
        </a:spcBef>
        <a:buFont typeface="Arial" panose="020B0604020202020204" pitchFamily="34" charset="0"/>
        <a:buChar char="•"/>
        <a:defRPr sz="334" kern="1200">
          <a:solidFill>
            <a:schemeClr val="tx1"/>
          </a:solidFill>
          <a:latin typeface="+mn-lt"/>
          <a:ea typeface="+mn-ea"/>
          <a:cs typeface="+mn-cs"/>
        </a:defRPr>
      </a:lvl7pPr>
      <a:lvl8pPr marL="635737" indent="-42382" algn="l" defTabSz="169530" rtl="0" eaLnBrk="1" latinLnBrk="0" hangingPunct="1">
        <a:lnSpc>
          <a:spcPct val="90000"/>
        </a:lnSpc>
        <a:spcBef>
          <a:spcPts val="93"/>
        </a:spcBef>
        <a:buFont typeface="Arial" panose="020B0604020202020204" pitchFamily="34" charset="0"/>
        <a:buChar char="•"/>
        <a:defRPr sz="334" kern="1200">
          <a:solidFill>
            <a:schemeClr val="tx1"/>
          </a:solidFill>
          <a:latin typeface="+mn-lt"/>
          <a:ea typeface="+mn-ea"/>
          <a:cs typeface="+mn-cs"/>
        </a:defRPr>
      </a:lvl8pPr>
      <a:lvl9pPr marL="720501" indent="-42382" algn="l" defTabSz="169530" rtl="0" eaLnBrk="1" latinLnBrk="0" hangingPunct="1">
        <a:lnSpc>
          <a:spcPct val="90000"/>
        </a:lnSpc>
        <a:spcBef>
          <a:spcPts val="93"/>
        </a:spcBef>
        <a:buFont typeface="Arial" panose="020B0604020202020204" pitchFamily="34" charset="0"/>
        <a:buChar char="•"/>
        <a:defRPr sz="3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9530" rtl="0" eaLnBrk="1" latinLnBrk="0" hangingPunct="1">
        <a:defRPr sz="334" kern="1200">
          <a:solidFill>
            <a:schemeClr val="tx1"/>
          </a:solidFill>
          <a:latin typeface="+mn-lt"/>
          <a:ea typeface="+mn-ea"/>
          <a:cs typeface="+mn-cs"/>
        </a:defRPr>
      </a:lvl1pPr>
      <a:lvl2pPr marL="84765" algn="l" defTabSz="169530" rtl="0" eaLnBrk="1" latinLnBrk="0" hangingPunct="1">
        <a:defRPr sz="334" kern="1200">
          <a:solidFill>
            <a:schemeClr val="tx1"/>
          </a:solidFill>
          <a:latin typeface="+mn-lt"/>
          <a:ea typeface="+mn-ea"/>
          <a:cs typeface="+mn-cs"/>
        </a:defRPr>
      </a:lvl2pPr>
      <a:lvl3pPr marL="169530" algn="l" defTabSz="169530" rtl="0" eaLnBrk="1" latinLnBrk="0" hangingPunct="1">
        <a:defRPr sz="334" kern="1200">
          <a:solidFill>
            <a:schemeClr val="tx1"/>
          </a:solidFill>
          <a:latin typeface="+mn-lt"/>
          <a:ea typeface="+mn-ea"/>
          <a:cs typeface="+mn-cs"/>
        </a:defRPr>
      </a:lvl3pPr>
      <a:lvl4pPr marL="254295" algn="l" defTabSz="169530" rtl="0" eaLnBrk="1" latinLnBrk="0" hangingPunct="1">
        <a:defRPr sz="334" kern="1200">
          <a:solidFill>
            <a:schemeClr val="tx1"/>
          </a:solidFill>
          <a:latin typeface="+mn-lt"/>
          <a:ea typeface="+mn-ea"/>
          <a:cs typeface="+mn-cs"/>
        </a:defRPr>
      </a:lvl4pPr>
      <a:lvl5pPr marL="339060" algn="l" defTabSz="169530" rtl="0" eaLnBrk="1" latinLnBrk="0" hangingPunct="1">
        <a:defRPr sz="334" kern="1200">
          <a:solidFill>
            <a:schemeClr val="tx1"/>
          </a:solidFill>
          <a:latin typeface="+mn-lt"/>
          <a:ea typeface="+mn-ea"/>
          <a:cs typeface="+mn-cs"/>
        </a:defRPr>
      </a:lvl5pPr>
      <a:lvl6pPr marL="423824" algn="l" defTabSz="169530" rtl="0" eaLnBrk="1" latinLnBrk="0" hangingPunct="1">
        <a:defRPr sz="334" kern="1200">
          <a:solidFill>
            <a:schemeClr val="tx1"/>
          </a:solidFill>
          <a:latin typeface="+mn-lt"/>
          <a:ea typeface="+mn-ea"/>
          <a:cs typeface="+mn-cs"/>
        </a:defRPr>
      </a:lvl6pPr>
      <a:lvl7pPr marL="508589" algn="l" defTabSz="169530" rtl="0" eaLnBrk="1" latinLnBrk="0" hangingPunct="1">
        <a:defRPr sz="334" kern="1200">
          <a:solidFill>
            <a:schemeClr val="tx1"/>
          </a:solidFill>
          <a:latin typeface="+mn-lt"/>
          <a:ea typeface="+mn-ea"/>
          <a:cs typeface="+mn-cs"/>
        </a:defRPr>
      </a:lvl7pPr>
      <a:lvl8pPr marL="593354" algn="l" defTabSz="169530" rtl="0" eaLnBrk="1" latinLnBrk="0" hangingPunct="1">
        <a:defRPr sz="334" kern="1200">
          <a:solidFill>
            <a:schemeClr val="tx1"/>
          </a:solidFill>
          <a:latin typeface="+mn-lt"/>
          <a:ea typeface="+mn-ea"/>
          <a:cs typeface="+mn-cs"/>
        </a:defRPr>
      </a:lvl8pPr>
      <a:lvl9pPr marL="678119" algn="l" defTabSz="169530" rtl="0" eaLnBrk="1" latinLnBrk="0" hangingPunct="1">
        <a:defRPr sz="3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2740A76-169A-38D5-F843-4B96E54C1073}"/>
              </a:ext>
            </a:extLst>
          </p:cNvPr>
          <p:cNvSpPr txBox="1"/>
          <p:nvPr/>
        </p:nvSpPr>
        <p:spPr>
          <a:xfrm>
            <a:off x="1736802" y="268698"/>
            <a:ext cx="3337412" cy="83099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Unify Data and</a:t>
            </a:r>
          </a:p>
          <a:p>
            <a:r>
              <a:rPr lang="en-US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Uncover Insights with</a:t>
            </a:r>
          </a:p>
          <a:p>
            <a:r>
              <a:rPr lang="en-US" b="1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AWS Automated Analytics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692308E-2F1F-C8FD-A03B-AC58E2142A07}"/>
              </a:ext>
            </a:extLst>
          </p:cNvPr>
          <p:cNvGrpSpPr/>
          <p:nvPr/>
        </p:nvGrpSpPr>
        <p:grpSpPr>
          <a:xfrm>
            <a:off x="5247397" y="446245"/>
            <a:ext cx="1304522" cy="379098"/>
            <a:chOff x="897039" y="6252430"/>
            <a:chExt cx="1304522" cy="379098"/>
          </a:xfrm>
        </p:grpSpPr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1E02D76B-0B0D-F25D-34A2-9FAE8BAC30AA}"/>
                </a:ext>
              </a:extLst>
            </p:cNvPr>
            <p:cNvSpPr/>
            <p:nvPr/>
          </p:nvSpPr>
          <p:spPr>
            <a:xfrm>
              <a:off x="897039" y="6252430"/>
              <a:ext cx="1304521" cy="379098"/>
            </a:xfrm>
            <a:prstGeom prst="roundRect">
              <a:avLst>
                <a:gd name="adj" fmla="val 18830"/>
              </a:avLst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ES" sz="100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CC1ABEA-DEDB-ECC1-0174-0AB158799CFC}"/>
                </a:ext>
              </a:extLst>
            </p:cNvPr>
            <p:cNvSpPr txBox="1"/>
            <p:nvPr/>
          </p:nvSpPr>
          <p:spPr>
            <a:xfrm>
              <a:off x="899437" y="6328530"/>
              <a:ext cx="1302124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kern="0" spc="100" dirty="0">
                  <a:ln w="4445">
                    <a:noFill/>
                    <a:prstDash val="solid"/>
                  </a:ln>
                  <a:solidFill>
                    <a:schemeClr val="bg1"/>
                  </a:solidFill>
                  <a:latin typeface="HelveticaNeueLT Std" panose="020B0604020202020204" pitchFamily="34" charset="0"/>
                </a:rPr>
                <a:t>Get Started</a:t>
              </a:r>
            </a:p>
          </p:txBody>
        </p:sp>
      </p:grpSp>
      <p:pic>
        <p:nvPicPr>
          <p:cNvPr id="3" name="Picture 2" descr="A picture containing logo&#10;&#10;Description automatically generated">
            <a:extLst>
              <a:ext uri="{FF2B5EF4-FFF2-40B4-BE49-F238E27FC236}">
                <a16:creationId xmlns:a16="http://schemas.microsoft.com/office/drawing/2014/main" id="{394FCF21-038D-43F1-D1C5-5422AFE4E94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702" y="248132"/>
            <a:ext cx="886069" cy="266956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D3F8DFC5-B9A0-933D-54F7-EBE7A44A2F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26253" y="587474"/>
            <a:ext cx="752967" cy="563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690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2740A76-169A-38D5-F843-4B96E54C1073}"/>
              </a:ext>
            </a:extLst>
          </p:cNvPr>
          <p:cNvSpPr txBox="1"/>
          <p:nvPr/>
        </p:nvSpPr>
        <p:spPr>
          <a:xfrm>
            <a:off x="1806642" y="358795"/>
            <a:ext cx="4060757" cy="55399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Secure AI Innovation:</a:t>
            </a:r>
          </a:p>
          <a:p>
            <a:r>
              <a:rPr lang="en-US" b="1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Customize and Scale with AWS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692308E-2F1F-C8FD-A03B-AC58E2142A07}"/>
              </a:ext>
            </a:extLst>
          </p:cNvPr>
          <p:cNvGrpSpPr/>
          <p:nvPr/>
        </p:nvGrpSpPr>
        <p:grpSpPr>
          <a:xfrm>
            <a:off x="6210807" y="446245"/>
            <a:ext cx="1304522" cy="379098"/>
            <a:chOff x="897039" y="6252430"/>
            <a:chExt cx="1304522" cy="379098"/>
          </a:xfrm>
        </p:grpSpPr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1E02D76B-0B0D-F25D-34A2-9FAE8BAC30AA}"/>
                </a:ext>
              </a:extLst>
            </p:cNvPr>
            <p:cNvSpPr/>
            <p:nvPr/>
          </p:nvSpPr>
          <p:spPr>
            <a:xfrm>
              <a:off x="897039" y="6252430"/>
              <a:ext cx="1304521" cy="379098"/>
            </a:xfrm>
            <a:prstGeom prst="roundRect">
              <a:avLst>
                <a:gd name="adj" fmla="val 18830"/>
              </a:avLst>
            </a:prstGeom>
            <a:noFill/>
            <a:ln w="19050">
              <a:solidFill>
                <a:schemeClr val="bg1"/>
              </a:solidFill>
            </a:ln>
            <a:effectLst>
              <a:outerShdw sx="1000" sy="1000" algn="ctr" rotWithShape="0">
                <a:srgbClr val="000000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ES" sz="1000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CC1ABEA-DEDB-ECC1-0174-0AB158799CFC}"/>
                </a:ext>
              </a:extLst>
            </p:cNvPr>
            <p:cNvSpPr txBox="1"/>
            <p:nvPr/>
          </p:nvSpPr>
          <p:spPr>
            <a:xfrm>
              <a:off x="899437" y="6328530"/>
              <a:ext cx="1302124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kern="0" spc="100" dirty="0">
                  <a:ln w="4445">
                    <a:noFill/>
                    <a:prstDash val="solid"/>
                  </a:ln>
                  <a:solidFill>
                    <a:schemeClr val="bg1"/>
                  </a:solidFill>
                  <a:latin typeface="HelveticaNeueLT Std" panose="020B0604020202020204" pitchFamily="34" charset="0"/>
                </a:rPr>
                <a:t>Get Started</a:t>
              </a:r>
            </a:p>
          </p:txBody>
        </p:sp>
      </p:grpSp>
      <p:pic>
        <p:nvPicPr>
          <p:cNvPr id="3" name="Picture 2" descr="A picture containing logo&#10;&#10;Description automatically generated">
            <a:extLst>
              <a:ext uri="{FF2B5EF4-FFF2-40B4-BE49-F238E27FC236}">
                <a16:creationId xmlns:a16="http://schemas.microsoft.com/office/drawing/2014/main" id="{90FF6B31-E37D-3A44-A51E-1E597449560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702" y="248132"/>
            <a:ext cx="886069" cy="266956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15E06F98-E88F-A702-7760-F8824B8262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26253" y="587474"/>
            <a:ext cx="752967" cy="563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741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2740A76-169A-38D5-F843-4B96E54C1073}"/>
              </a:ext>
            </a:extLst>
          </p:cNvPr>
          <p:cNvSpPr txBox="1"/>
          <p:nvPr/>
        </p:nvSpPr>
        <p:spPr>
          <a:xfrm>
            <a:off x="1806642" y="268698"/>
            <a:ext cx="3032987" cy="83099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Boost Revenue and Optimize Operations with</a:t>
            </a:r>
            <a:r>
              <a:rPr lang="en-US" b="1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 AWS Data Analytics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692308E-2F1F-C8FD-A03B-AC58E2142A07}"/>
              </a:ext>
            </a:extLst>
          </p:cNvPr>
          <p:cNvGrpSpPr/>
          <p:nvPr/>
        </p:nvGrpSpPr>
        <p:grpSpPr>
          <a:xfrm>
            <a:off x="5074215" y="446245"/>
            <a:ext cx="1304522" cy="379098"/>
            <a:chOff x="897039" y="6252430"/>
            <a:chExt cx="1304522" cy="379098"/>
          </a:xfrm>
        </p:grpSpPr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1E02D76B-0B0D-F25D-34A2-9FAE8BAC30AA}"/>
                </a:ext>
              </a:extLst>
            </p:cNvPr>
            <p:cNvSpPr/>
            <p:nvPr/>
          </p:nvSpPr>
          <p:spPr>
            <a:xfrm>
              <a:off x="897039" y="6252430"/>
              <a:ext cx="1304521" cy="379098"/>
            </a:xfrm>
            <a:prstGeom prst="roundRect">
              <a:avLst>
                <a:gd name="adj" fmla="val 18830"/>
              </a:avLst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ES" sz="100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CC1ABEA-DEDB-ECC1-0174-0AB158799CFC}"/>
                </a:ext>
              </a:extLst>
            </p:cNvPr>
            <p:cNvSpPr txBox="1"/>
            <p:nvPr/>
          </p:nvSpPr>
          <p:spPr>
            <a:xfrm>
              <a:off x="899437" y="6328530"/>
              <a:ext cx="1302124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kern="0" spc="100" dirty="0">
                  <a:ln w="4445">
                    <a:noFill/>
                    <a:prstDash val="solid"/>
                  </a:ln>
                  <a:solidFill>
                    <a:schemeClr val="bg1"/>
                  </a:solidFill>
                  <a:latin typeface="HelveticaNeueLT Std" panose="020B0604020202020204" pitchFamily="34" charset="0"/>
                </a:rPr>
                <a:t>Get Started</a:t>
              </a:r>
            </a:p>
          </p:txBody>
        </p:sp>
      </p:grpSp>
      <p:pic>
        <p:nvPicPr>
          <p:cNvPr id="3" name="Picture 2" descr="A picture containing logo&#10;&#10;Description automatically generated">
            <a:extLst>
              <a:ext uri="{FF2B5EF4-FFF2-40B4-BE49-F238E27FC236}">
                <a16:creationId xmlns:a16="http://schemas.microsoft.com/office/drawing/2014/main" id="{97BE5FFE-FD46-897E-C373-59C90DFEB67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702" y="248132"/>
            <a:ext cx="886069" cy="266956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558C06B3-73DC-1097-ECD9-006C80B84B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26253" y="587474"/>
            <a:ext cx="752967" cy="563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2066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CCC0A14D567554091D95EB3F5815525" ma:contentTypeVersion="15" ma:contentTypeDescription="Create a new document." ma:contentTypeScope="" ma:versionID="17c1dcbfd06fd03e61a4a6dc4476af1c">
  <xsd:schema xmlns:xsd="http://www.w3.org/2001/XMLSchema" xmlns:xs="http://www.w3.org/2001/XMLSchema" xmlns:p="http://schemas.microsoft.com/office/2006/metadata/properties" xmlns:ns2="81ae4995-9656-43b3-9004-9b2d2195dcda" xmlns:ns3="91dde146-1d64-4472-abb4-1dd87af97482" targetNamespace="http://schemas.microsoft.com/office/2006/metadata/properties" ma:root="true" ma:fieldsID="27cd1d53e46a12cd3a5a7a655e1fd537" ns2:_="" ns3:_="">
    <xsd:import namespace="81ae4995-9656-43b3-9004-9b2d2195dcda"/>
    <xsd:import namespace="91dde146-1d64-4472-abb4-1dd87af97482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ae4995-9656-43b3-9004-9b2d2195dcda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8db4ddee-5e58-4560-99ef-1c84dade78c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dde146-1d64-4472-abb4-1dd87af97482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e9e4cdfa-29d2-4445-a189-ba3bc74b5e44}" ma:internalName="TaxCatchAll" ma:showField="CatchAllData" ma:web="91dde146-1d64-4472-abb4-1dd87af9748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3C27015-DFBB-4CBB-9056-F88BF693260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1ae4995-9656-43b3-9004-9b2d2195dcda"/>
    <ds:schemaRef ds:uri="91dde146-1d64-4472-abb4-1dd87af9748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9D83609-5B38-4BC3-9CED-6C406D31753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1227</TotalTime>
  <Words>34</Words>
  <Application>Microsoft Macintosh PowerPoint</Application>
  <PresentationFormat>Custom</PresentationFormat>
  <Paragraphs>10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Aptos</vt:lpstr>
      <vt:lpstr>Arial</vt:lpstr>
      <vt:lpstr>Calibri</vt:lpstr>
      <vt:lpstr>Calibri Light</vt:lpstr>
      <vt:lpstr>HelveticaNeueLT Std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Hayley Bunschoten</dc:creator>
  <cp:lastModifiedBy>Wong, David</cp:lastModifiedBy>
  <cp:revision>41</cp:revision>
  <dcterms:created xsi:type="dcterms:W3CDTF">2022-07-25T17:27:08Z</dcterms:created>
  <dcterms:modified xsi:type="dcterms:W3CDTF">2024-09-13T03:54:49Z</dcterms:modified>
</cp:coreProperties>
</file>