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3"/>
  </p:sldMasterIdLst>
  <p:sldIdLst>
    <p:sldId id="258" r:id="rId4"/>
    <p:sldId id="259" r:id="rId5"/>
    <p:sldId id="260" r:id="rId6"/>
  </p:sldIdLst>
  <p:sldSz cx="8120063" cy="127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2096B5-C4EC-3340-97C3-C031DDCF1320}" v="3" dt="2024-06-04T13:40:47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62"/>
    <p:restoredTop sz="94658"/>
  </p:normalViewPr>
  <p:slideViewPr>
    <p:cSldViewPr snapToGrid="0">
      <p:cViewPr varScale="1">
        <p:scale>
          <a:sx n="184" d="100"/>
          <a:sy n="184" d="100"/>
        </p:scale>
        <p:origin x="176" y="2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262096B5-C4EC-3340-97C3-C031DDCF1320}"/>
    <pc:docChg chg="custSel modSld">
      <pc:chgData name="Abraira, Ana" userId="d8439876-94dc-47dc-9ccf-3587cec70708" providerId="ADAL" clId="{262096B5-C4EC-3340-97C3-C031DDCF1320}" dt="2024-06-04T13:40:47.468" v="20"/>
      <pc:docMkLst>
        <pc:docMk/>
      </pc:docMkLst>
      <pc:sldChg chg="addSp delSp modSp mod">
        <pc:chgData name="Abraira, Ana" userId="d8439876-94dc-47dc-9ccf-3587cec70708" providerId="ADAL" clId="{262096B5-C4EC-3340-97C3-C031DDCF1320}" dt="2024-06-04T13:40:41.062" v="16" actId="1076"/>
        <pc:sldMkLst>
          <pc:docMk/>
          <pc:sldMk cId="2325690401" sldId="258"/>
        </pc:sldMkLst>
        <pc:spChg chg="mod">
          <ac:chgData name="Abraira, Ana" userId="d8439876-94dc-47dc-9ccf-3587cec70708" providerId="ADAL" clId="{262096B5-C4EC-3340-97C3-C031DDCF1320}" dt="2024-06-04T13:40:41.062" v="16" actId="1076"/>
          <ac:spMkLst>
            <pc:docMk/>
            <pc:sldMk cId="2325690401" sldId="258"/>
            <ac:spMk id="2" creationId="{82740A76-169A-38D5-F843-4B96E54C1073}"/>
          </ac:spMkLst>
        </pc:spChg>
        <pc:picChg chg="add mod">
          <ac:chgData name="Abraira, Ana" userId="d8439876-94dc-47dc-9ccf-3587cec70708" providerId="ADAL" clId="{262096B5-C4EC-3340-97C3-C031DDCF1320}" dt="2024-06-04T13:40:35.118" v="12" actId="1035"/>
          <ac:picMkLst>
            <pc:docMk/>
            <pc:sldMk cId="2325690401" sldId="258"/>
            <ac:picMk id="3" creationId="{394FCF21-038D-43F1-D1C5-5422AFE4E94C}"/>
          </ac:picMkLst>
        </pc:picChg>
        <pc:picChg chg="add mod">
          <ac:chgData name="Abraira, Ana" userId="d8439876-94dc-47dc-9ccf-3587cec70708" providerId="ADAL" clId="{262096B5-C4EC-3340-97C3-C031DDCF1320}" dt="2024-06-04T13:40:36.726" v="15" actId="1036"/>
          <ac:picMkLst>
            <pc:docMk/>
            <pc:sldMk cId="2325690401" sldId="258"/>
            <ac:picMk id="5" creationId="{D3F8DFC5-B9A0-933D-54F7-EBE7A44A2FAC}"/>
          </ac:picMkLst>
        </pc:picChg>
        <pc:picChg chg="del">
          <ac:chgData name="Abraira, Ana" userId="d8439876-94dc-47dc-9ccf-3587cec70708" providerId="ADAL" clId="{262096B5-C4EC-3340-97C3-C031DDCF1320}" dt="2024-06-04T13:40:26.453" v="10" actId="478"/>
          <ac:picMkLst>
            <pc:docMk/>
            <pc:sldMk cId="2325690401" sldId="258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26.453" v="10" actId="478"/>
          <ac:picMkLst>
            <pc:docMk/>
            <pc:sldMk cId="2325690401" sldId="258"/>
            <ac:picMk id="14" creationId="{1E734628-15B5-AC43-0C08-80B6D84B9E67}"/>
          </ac:picMkLst>
        </pc:picChg>
      </pc:sldChg>
      <pc:sldChg chg="addSp delSp modSp mod">
        <pc:chgData name="Abraira, Ana" userId="d8439876-94dc-47dc-9ccf-3587cec70708" providerId="ADAL" clId="{262096B5-C4EC-3340-97C3-C031DDCF1320}" dt="2024-06-04T13:40:45.386" v="18"/>
        <pc:sldMkLst>
          <pc:docMk/>
          <pc:sldMk cId="3723741601" sldId="259"/>
        </pc:sldMkLst>
        <pc:picChg chg="add mod">
          <ac:chgData name="Abraira, Ana" userId="d8439876-94dc-47dc-9ccf-3587cec70708" providerId="ADAL" clId="{262096B5-C4EC-3340-97C3-C031DDCF1320}" dt="2024-06-04T13:40:45.386" v="18"/>
          <ac:picMkLst>
            <pc:docMk/>
            <pc:sldMk cId="3723741601" sldId="259"/>
            <ac:picMk id="3" creationId="{90FF6B31-E37D-3A44-A51E-1E597449560C}"/>
          </ac:picMkLst>
        </pc:picChg>
        <pc:picChg chg="add mod">
          <ac:chgData name="Abraira, Ana" userId="d8439876-94dc-47dc-9ccf-3587cec70708" providerId="ADAL" clId="{262096B5-C4EC-3340-97C3-C031DDCF1320}" dt="2024-06-04T13:40:45.386" v="18"/>
          <ac:picMkLst>
            <pc:docMk/>
            <pc:sldMk cId="3723741601" sldId="259"/>
            <ac:picMk id="5" creationId="{15E06F98-E88F-A702-7760-F8824B8262F9}"/>
          </ac:picMkLst>
        </pc:picChg>
        <pc:picChg chg="del">
          <ac:chgData name="Abraira, Ana" userId="d8439876-94dc-47dc-9ccf-3587cec70708" providerId="ADAL" clId="{262096B5-C4EC-3340-97C3-C031DDCF1320}" dt="2024-06-04T13:40:45.074" v="17" actId="478"/>
          <ac:picMkLst>
            <pc:docMk/>
            <pc:sldMk cId="3723741601" sldId="259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45.074" v="17" actId="478"/>
          <ac:picMkLst>
            <pc:docMk/>
            <pc:sldMk cId="3723741601" sldId="259"/>
            <ac:picMk id="14" creationId="{1E734628-15B5-AC43-0C08-80B6D84B9E67}"/>
          </ac:picMkLst>
        </pc:picChg>
      </pc:sldChg>
      <pc:sldChg chg="addSp delSp modSp mod">
        <pc:chgData name="Abraira, Ana" userId="d8439876-94dc-47dc-9ccf-3587cec70708" providerId="ADAL" clId="{262096B5-C4EC-3340-97C3-C031DDCF1320}" dt="2024-06-04T13:40:47.468" v="20"/>
        <pc:sldMkLst>
          <pc:docMk/>
          <pc:sldMk cId="1360206680" sldId="260"/>
        </pc:sldMkLst>
        <pc:picChg chg="add mod">
          <ac:chgData name="Abraira, Ana" userId="d8439876-94dc-47dc-9ccf-3587cec70708" providerId="ADAL" clId="{262096B5-C4EC-3340-97C3-C031DDCF1320}" dt="2024-06-04T13:40:47.468" v="20"/>
          <ac:picMkLst>
            <pc:docMk/>
            <pc:sldMk cId="1360206680" sldId="260"/>
            <ac:picMk id="3" creationId="{97BE5FFE-FD46-897E-C373-59C90DFEB676}"/>
          </ac:picMkLst>
        </pc:picChg>
        <pc:picChg chg="add mod">
          <ac:chgData name="Abraira, Ana" userId="d8439876-94dc-47dc-9ccf-3587cec70708" providerId="ADAL" clId="{262096B5-C4EC-3340-97C3-C031DDCF1320}" dt="2024-06-04T13:40:47.468" v="20"/>
          <ac:picMkLst>
            <pc:docMk/>
            <pc:sldMk cId="1360206680" sldId="260"/>
            <ac:picMk id="5" creationId="{558C06B3-73DC-1097-ECD9-006C80B84BA4}"/>
          </ac:picMkLst>
        </pc:picChg>
        <pc:picChg chg="del">
          <ac:chgData name="Abraira, Ana" userId="d8439876-94dc-47dc-9ccf-3587cec70708" providerId="ADAL" clId="{262096B5-C4EC-3340-97C3-C031DDCF1320}" dt="2024-06-04T13:40:47.182" v="19" actId="478"/>
          <ac:picMkLst>
            <pc:docMk/>
            <pc:sldMk cId="1360206680" sldId="260"/>
            <ac:picMk id="13" creationId="{61F047D8-4495-4C91-ECF8-4BFA320F8211}"/>
          </ac:picMkLst>
        </pc:picChg>
        <pc:picChg chg="del">
          <ac:chgData name="Abraira, Ana" userId="d8439876-94dc-47dc-9ccf-3587cec70708" providerId="ADAL" clId="{262096B5-C4EC-3340-97C3-C031DDCF1320}" dt="2024-06-04T13:40:47.182" v="19" actId="478"/>
          <ac:picMkLst>
            <pc:docMk/>
            <pc:sldMk cId="1360206680" sldId="260"/>
            <ac:picMk id="14" creationId="{1E734628-15B5-AC43-0C08-80B6D84B9E6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and pink gradient&#10;&#10;Description automatically generated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 descr="A person holding a tablet&#10;&#10;Description automatically generated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802" y="1"/>
            <a:ext cx="19692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1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83085"/>
            <a:ext cx="4110782" cy="903652"/>
          </a:xfrm>
        </p:spPr>
        <p:txBody>
          <a:bodyPr anchor="t"/>
          <a:lstStyle>
            <a:lvl1pPr marL="0" indent="0">
              <a:buNone/>
              <a:defRPr sz="593"/>
            </a:lvl1pPr>
            <a:lvl2pPr marL="84765" indent="0">
              <a:buNone/>
              <a:defRPr sz="519"/>
            </a:lvl2pPr>
            <a:lvl3pPr marL="169530" indent="0">
              <a:buNone/>
              <a:defRPr sz="445"/>
            </a:lvl3pPr>
            <a:lvl4pPr marL="254295" indent="0">
              <a:buNone/>
              <a:defRPr sz="371"/>
            </a:lvl4pPr>
            <a:lvl5pPr marL="339060" indent="0">
              <a:buNone/>
              <a:defRPr sz="371"/>
            </a:lvl5pPr>
            <a:lvl6pPr marL="423824" indent="0">
              <a:buNone/>
              <a:defRPr sz="371"/>
            </a:lvl6pPr>
            <a:lvl7pPr marL="508589" indent="0">
              <a:buNone/>
              <a:defRPr sz="371"/>
            </a:lvl7pPr>
            <a:lvl8pPr marL="593354" indent="0">
              <a:buNone/>
              <a:defRPr sz="371"/>
            </a:lvl8pPr>
            <a:lvl9pPr marL="678119" indent="0">
              <a:buNone/>
              <a:defRPr sz="37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33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97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67700"/>
            <a:ext cx="1750889" cy="1077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4" y="67700"/>
            <a:ext cx="5151165" cy="1077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4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and pink cubes&#10;&#10;Description automatically generated">
            <a:extLst>
              <a:ext uri="{FF2B5EF4-FFF2-40B4-BE49-F238E27FC236}">
                <a16:creationId xmlns:a16="http://schemas.microsoft.com/office/drawing/2014/main" id="{5C7EDC81-8BAA-C7E4-7CDB-7BCE928FB2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8120062" cy="127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50802" y="1"/>
            <a:ext cx="19692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2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5" y="317014"/>
            <a:ext cx="7003554" cy="528945"/>
          </a:xfrm>
        </p:spPr>
        <p:txBody>
          <a:bodyPr anchor="b"/>
          <a:lstStyle>
            <a:lvl1pPr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5" y="850963"/>
            <a:ext cx="7003554" cy="278160"/>
          </a:xfrm>
        </p:spPr>
        <p:txBody>
          <a:bodyPr/>
          <a:lstStyle>
            <a:lvl1pPr marL="0" indent="0">
              <a:buNone/>
              <a:defRPr sz="445">
                <a:solidFill>
                  <a:schemeClr val="tx1">
                    <a:tint val="75000"/>
                  </a:schemeClr>
                </a:solidFill>
              </a:defRPr>
            </a:lvl1pPr>
            <a:lvl2pPr marL="84765" indent="0">
              <a:buNone/>
              <a:defRPr sz="371">
                <a:solidFill>
                  <a:schemeClr val="tx1">
                    <a:tint val="75000"/>
                  </a:schemeClr>
                </a:solidFill>
              </a:defRPr>
            </a:lvl2pPr>
            <a:lvl3pPr marL="16953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3pPr>
            <a:lvl4pPr marL="254295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4pPr>
            <a:lvl5pPr marL="339060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5pPr>
            <a:lvl6pPr marL="42382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6pPr>
            <a:lvl7pPr marL="50858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7pPr>
            <a:lvl8pPr marL="59335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8pPr>
            <a:lvl9pPr marL="67811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1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0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67700"/>
            <a:ext cx="7003554" cy="245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2" y="311716"/>
            <a:ext cx="3435167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2" y="464483"/>
            <a:ext cx="3435167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2" y="311716"/>
            <a:ext cx="3452084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2" y="464483"/>
            <a:ext cx="3452084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7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8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6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83085"/>
            <a:ext cx="4110782" cy="903652"/>
          </a:xfrm>
        </p:spPr>
        <p:txBody>
          <a:bodyPr/>
          <a:lstStyle>
            <a:lvl1pPr>
              <a:defRPr sz="593"/>
            </a:lvl1pPr>
            <a:lvl2pPr>
              <a:defRPr sz="519"/>
            </a:lvl2pPr>
            <a:lvl3pPr>
              <a:defRPr sz="445"/>
            </a:lvl3pPr>
            <a:lvl4pPr>
              <a:defRPr sz="371"/>
            </a:lvl4pPr>
            <a:lvl5pPr>
              <a:defRPr sz="371"/>
            </a:lvl5pPr>
            <a:lvl6pPr>
              <a:defRPr sz="371"/>
            </a:lvl6pPr>
            <a:lvl7pPr>
              <a:defRPr sz="371"/>
            </a:lvl7pPr>
            <a:lvl8pPr>
              <a:defRPr sz="371"/>
            </a:lvl8pPr>
            <a:lvl9pPr>
              <a:defRPr sz="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4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67700"/>
            <a:ext cx="7003554" cy="245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338501"/>
            <a:ext cx="7003554" cy="80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178574"/>
            <a:ext cx="2740521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6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169530" rtl="0" eaLnBrk="1" latinLnBrk="0" hangingPunct="1">
        <a:lnSpc>
          <a:spcPct val="90000"/>
        </a:lnSpc>
        <a:spcBef>
          <a:spcPct val="0"/>
        </a:spcBef>
        <a:buNone/>
        <a:defRPr sz="8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382" indent="-42382" algn="l" defTabSz="169530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519" kern="1200">
          <a:solidFill>
            <a:schemeClr val="tx1"/>
          </a:solidFill>
          <a:latin typeface="+mn-lt"/>
          <a:ea typeface="+mn-ea"/>
          <a:cs typeface="+mn-cs"/>
        </a:defRPr>
      </a:lvl1pPr>
      <a:lvl2pPr marL="12714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445" kern="1200">
          <a:solidFill>
            <a:schemeClr val="tx1"/>
          </a:solidFill>
          <a:latin typeface="+mn-lt"/>
          <a:ea typeface="+mn-ea"/>
          <a:cs typeface="+mn-cs"/>
        </a:defRPr>
      </a:lvl2pPr>
      <a:lvl3pPr marL="21191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71" kern="1200">
          <a:solidFill>
            <a:schemeClr val="tx1"/>
          </a:solidFill>
          <a:latin typeface="+mn-lt"/>
          <a:ea typeface="+mn-ea"/>
          <a:cs typeface="+mn-cs"/>
        </a:defRPr>
      </a:lvl3pPr>
      <a:lvl4pPr marL="29667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8144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6620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5097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63573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720501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1pPr>
      <a:lvl2pPr marL="8476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6953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3pPr>
      <a:lvl4pPr marL="25429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3906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2382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0858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59335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67811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736802" y="268698"/>
            <a:ext cx="2846381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5074215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94FCF21-038D-43F1-D1C5-5422AFE4E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3F8DFC5-B9A0-933D-54F7-EBE7A44A2F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9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806642" y="268698"/>
            <a:ext cx="2846381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5074215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0FF6B31-E37D-3A44-A51E-1E5974495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5E06F98-E88F-A702-7760-F8824B8262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4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806642" y="268698"/>
            <a:ext cx="2846381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</a:t>
            </a:r>
          </a:p>
          <a:p>
            <a:r>
              <a:rPr lang="en-US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Amazon Web Services?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5074215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7BE5FFE-FD46-897E-C373-59C90DFEB6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58C06B3-73DC-1097-ECD9-006C80B84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0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C27015-DFBB-4CBB-9056-F88BF69326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D83609-5B38-4BC3-9CED-6C406D3175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1216</TotalTime>
  <Words>39</Words>
  <Application>Microsoft Macintosh PowerPoint</Application>
  <PresentationFormat>Custom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41</cp:revision>
  <dcterms:created xsi:type="dcterms:W3CDTF">2022-07-25T17:27:08Z</dcterms:created>
  <dcterms:modified xsi:type="dcterms:W3CDTF">2024-09-13T03:56:56Z</dcterms:modified>
</cp:coreProperties>
</file>