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sldIdLst>
    <p:sldId id="258" r:id="rId4"/>
    <p:sldId id="259" r:id="rId5"/>
    <p:sldId id="260" r:id="rId6"/>
  </p:sldIdLst>
  <p:sldSz cx="9244013" cy="1143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54DDB2-8FFA-9A4D-9E23-693DFF94EABE}" v="3" dt="2024-06-04T13:44:13.1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79" d="100"/>
          <a:sy n="179" d="100"/>
        </p:scale>
        <p:origin x="208" y="2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microsoft.com/office/2016/11/relationships/changesInfo" Target="changesInfos/changesInfo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raira, Ana" userId="d8439876-94dc-47dc-9ccf-3587cec70708" providerId="ADAL" clId="{1D54DDB2-8FFA-9A4D-9E23-693DFF94EABE}"/>
    <pc:docChg chg="custSel modSld">
      <pc:chgData name="Abraira, Ana" userId="d8439876-94dc-47dc-9ccf-3587cec70708" providerId="ADAL" clId="{1D54DDB2-8FFA-9A4D-9E23-693DFF94EABE}" dt="2024-06-04T13:44:13.128" v="42"/>
      <pc:docMkLst>
        <pc:docMk/>
      </pc:docMkLst>
      <pc:sldChg chg="addSp delSp modSp mod">
        <pc:chgData name="Abraira, Ana" userId="d8439876-94dc-47dc-9ccf-3587cec70708" providerId="ADAL" clId="{1D54DDB2-8FFA-9A4D-9E23-693DFF94EABE}" dt="2024-06-04T13:43:30.227" v="33" actId="1076"/>
        <pc:sldMkLst>
          <pc:docMk/>
          <pc:sldMk cId="158134699" sldId="258"/>
        </pc:sldMkLst>
        <pc:spChg chg="mod">
          <ac:chgData name="Abraira, Ana" userId="d8439876-94dc-47dc-9ccf-3587cec70708" providerId="ADAL" clId="{1D54DDB2-8FFA-9A4D-9E23-693DFF94EABE}" dt="2024-06-04T13:43:30.227" v="33" actId="1076"/>
          <ac:spMkLst>
            <pc:docMk/>
            <pc:sldMk cId="158134699" sldId="258"/>
            <ac:spMk id="2" creationId="{4B621806-C3BB-352C-F53E-915385448248}"/>
          </ac:spMkLst>
        </pc:spChg>
        <pc:grpChg chg="mod">
          <ac:chgData name="Abraira, Ana" userId="d8439876-94dc-47dc-9ccf-3587cec70708" providerId="ADAL" clId="{1D54DDB2-8FFA-9A4D-9E23-693DFF94EABE}" dt="2024-06-04T13:43:24.317" v="27" actId="12789"/>
          <ac:grpSpMkLst>
            <pc:docMk/>
            <pc:sldMk cId="158134699" sldId="258"/>
            <ac:grpSpMk id="5" creationId="{654B18F6-18E3-BDE9-3EA0-F6329256C992}"/>
          </ac:grpSpMkLst>
        </pc:grpChg>
        <pc:picChg chg="add mod">
          <ac:chgData name="Abraira, Ana" userId="d8439876-94dc-47dc-9ccf-3587cec70708" providerId="ADAL" clId="{1D54DDB2-8FFA-9A4D-9E23-693DFF94EABE}" dt="2024-06-04T13:43:24.317" v="27" actId="12789"/>
          <ac:picMkLst>
            <pc:docMk/>
            <pc:sldMk cId="158134699" sldId="258"/>
            <ac:picMk id="3" creationId="{AB4CA0C1-31DD-C2F9-8F56-CE3854454EF3}"/>
          </ac:picMkLst>
        </pc:picChg>
        <pc:picChg chg="add mod">
          <ac:chgData name="Abraira, Ana" userId="d8439876-94dc-47dc-9ccf-3587cec70708" providerId="ADAL" clId="{1D54DDB2-8FFA-9A4D-9E23-693DFF94EABE}" dt="2024-06-04T13:43:27.043" v="32" actId="1038"/>
          <ac:picMkLst>
            <pc:docMk/>
            <pc:sldMk cId="158134699" sldId="258"/>
            <ac:picMk id="4" creationId="{06A39A45-DC67-F556-B116-D1EF3D6478D4}"/>
          </ac:picMkLst>
        </pc:picChg>
        <pc:picChg chg="del">
          <ac:chgData name="Abraira, Ana" userId="d8439876-94dc-47dc-9ccf-3587cec70708" providerId="ADAL" clId="{1D54DDB2-8FFA-9A4D-9E23-693DFF94EABE}" dt="2024-06-04T13:42:11.150" v="3" actId="478"/>
          <ac:picMkLst>
            <pc:docMk/>
            <pc:sldMk cId="158134699" sldId="258"/>
            <ac:picMk id="8" creationId="{85CC5463-CBC0-505B-07B7-B17DB1D2989B}"/>
          </ac:picMkLst>
        </pc:picChg>
        <pc:picChg chg="del">
          <ac:chgData name="Abraira, Ana" userId="d8439876-94dc-47dc-9ccf-3587cec70708" providerId="ADAL" clId="{1D54DDB2-8FFA-9A4D-9E23-693DFF94EABE}" dt="2024-06-04T13:42:11.150" v="3" actId="478"/>
          <ac:picMkLst>
            <pc:docMk/>
            <pc:sldMk cId="158134699" sldId="258"/>
            <ac:picMk id="9" creationId="{67546E89-3723-B2E6-1899-114E5920684C}"/>
          </ac:picMkLst>
        </pc:picChg>
      </pc:sldChg>
      <pc:sldChg chg="addSp delSp modSp mod">
        <pc:chgData name="Abraira, Ana" userId="d8439876-94dc-47dc-9ccf-3587cec70708" providerId="ADAL" clId="{1D54DDB2-8FFA-9A4D-9E23-693DFF94EABE}" dt="2024-06-04T13:44:04.022" v="40" actId="1076"/>
        <pc:sldMkLst>
          <pc:docMk/>
          <pc:sldMk cId="2720623815" sldId="259"/>
        </pc:sldMkLst>
        <pc:spChg chg="del">
          <ac:chgData name="Abraira, Ana" userId="d8439876-94dc-47dc-9ccf-3587cec70708" providerId="ADAL" clId="{1D54DDB2-8FFA-9A4D-9E23-693DFF94EABE}" dt="2024-06-04T13:43:43.179" v="34" actId="478"/>
          <ac:spMkLst>
            <pc:docMk/>
            <pc:sldMk cId="2720623815" sldId="259"/>
            <ac:spMk id="2" creationId="{4B621806-C3BB-352C-F53E-915385448248}"/>
          </ac:spMkLst>
        </pc:spChg>
        <pc:spChg chg="add mod">
          <ac:chgData name="Abraira, Ana" userId="d8439876-94dc-47dc-9ccf-3587cec70708" providerId="ADAL" clId="{1D54DDB2-8FFA-9A4D-9E23-693DFF94EABE}" dt="2024-06-04T13:44:04.022" v="40" actId="1076"/>
          <ac:spMkLst>
            <pc:docMk/>
            <pc:sldMk cId="2720623815" sldId="259"/>
            <ac:spMk id="3" creationId="{FE36C8EB-7B5F-32D8-F89B-36D8DA3F8AB1}"/>
          </ac:spMkLst>
        </pc:spChg>
        <pc:spChg chg="mod">
          <ac:chgData name="Abraira, Ana" userId="d8439876-94dc-47dc-9ccf-3587cec70708" providerId="ADAL" clId="{1D54DDB2-8FFA-9A4D-9E23-693DFF94EABE}" dt="2024-06-04T13:43:43.519" v="35"/>
          <ac:spMkLst>
            <pc:docMk/>
            <pc:sldMk cId="2720623815" sldId="259"/>
            <ac:spMk id="10" creationId="{F56EA7ED-183D-9C7A-C0F1-37DB14C5AEA4}"/>
          </ac:spMkLst>
        </pc:spChg>
        <pc:spChg chg="mod">
          <ac:chgData name="Abraira, Ana" userId="d8439876-94dc-47dc-9ccf-3587cec70708" providerId="ADAL" clId="{1D54DDB2-8FFA-9A4D-9E23-693DFF94EABE}" dt="2024-06-04T13:43:43.519" v="35"/>
          <ac:spMkLst>
            <pc:docMk/>
            <pc:sldMk cId="2720623815" sldId="259"/>
            <ac:spMk id="11" creationId="{EE5161EA-BE6F-4DF2-28B2-8F29EA737053}"/>
          </ac:spMkLst>
        </pc:spChg>
        <pc:grpChg chg="add mod">
          <ac:chgData name="Abraira, Ana" userId="d8439876-94dc-47dc-9ccf-3587cec70708" providerId="ADAL" clId="{1D54DDB2-8FFA-9A4D-9E23-693DFF94EABE}" dt="2024-06-04T13:43:56.728" v="39" actId="12789"/>
          <ac:grpSpMkLst>
            <pc:docMk/>
            <pc:sldMk cId="2720623815" sldId="259"/>
            <ac:grpSpMk id="4" creationId="{9DB25884-C514-FBA2-0E47-1C3325EE2B31}"/>
          </ac:grpSpMkLst>
        </pc:grpChg>
        <pc:grpChg chg="del">
          <ac:chgData name="Abraira, Ana" userId="d8439876-94dc-47dc-9ccf-3587cec70708" providerId="ADAL" clId="{1D54DDB2-8FFA-9A4D-9E23-693DFF94EABE}" dt="2024-06-04T13:43:43.179" v="34" actId="478"/>
          <ac:grpSpMkLst>
            <pc:docMk/>
            <pc:sldMk cId="2720623815" sldId="259"/>
            <ac:grpSpMk id="5" creationId="{654B18F6-18E3-BDE9-3EA0-F6329256C992}"/>
          </ac:grpSpMkLst>
        </pc:grpChg>
        <pc:picChg chg="del">
          <ac:chgData name="Abraira, Ana" userId="d8439876-94dc-47dc-9ccf-3587cec70708" providerId="ADAL" clId="{1D54DDB2-8FFA-9A4D-9E23-693DFF94EABE}" dt="2024-06-04T13:43:43.179" v="34" actId="478"/>
          <ac:picMkLst>
            <pc:docMk/>
            <pc:sldMk cId="2720623815" sldId="259"/>
            <ac:picMk id="8" creationId="{85CC5463-CBC0-505B-07B7-B17DB1D2989B}"/>
          </ac:picMkLst>
        </pc:picChg>
        <pc:picChg chg="del">
          <ac:chgData name="Abraira, Ana" userId="d8439876-94dc-47dc-9ccf-3587cec70708" providerId="ADAL" clId="{1D54DDB2-8FFA-9A4D-9E23-693DFF94EABE}" dt="2024-06-04T13:43:43.179" v="34" actId="478"/>
          <ac:picMkLst>
            <pc:docMk/>
            <pc:sldMk cId="2720623815" sldId="259"/>
            <ac:picMk id="9" creationId="{67546E89-3723-B2E6-1899-114E5920684C}"/>
          </ac:picMkLst>
        </pc:picChg>
        <pc:picChg chg="add mod">
          <ac:chgData name="Abraira, Ana" userId="d8439876-94dc-47dc-9ccf-3587cec70708" providerId="ADAL" clId="{1D54DDB2-8FFA-9A4D-9E23-693DFF94EABE}" dt="2024-06-04T13:43:56.728" v="39" actId="12789"/>
          <ac:picMkLst>
            <pc:docMk/>
            <pc:sldMk cId="2720623815" sldId="259"/>
            <ac:picMk id="12" creationId="{54ECFDAD-BB96-10E2-4663-5DF9C3EEF478}"/>
          </ac:picMkLst>
        </pc:picChg>
        <pc:picChg chg="add mod">
          <ac:chgData name="Abraira, Ana" userId="d8439876-94dc-47dc-9ccf-3587cec70708" providerId="ADAL" clId="{1D54DDB2-8FFA-9A4D-9E23-693DFF94EABE}" dt="2024-06-04T13:43:56.728" v="39" actId="12789"/>
          <ac:picMkLst>
            <pc:docMk/>
            <pc:sldMk cId="2720623815" sldId="259"/>
            <ac:picMk id="13" creationId="{E052B9F3-3407-5247-6137-1539DDB97612}"/>
          </ac:picMkLst>
        </pc:picChg>
      </pc:sldChg>
      <pc:sldChg chg="addSp delSp modSp mod">
        <pc:chgData name="Abraira, Ana" userId="d8439876-94dc-47dc-9ccf-3587cec70708" providerId="ADAL" clId="{1D54DDB2-8FFA-9A4D-9E23-693DFF94EABE}" dt="2024-06-04T13:44:13.128" v="42"/>
        <pc:sldMkLst>
          <pc:docMk/>
          <pc:sldMk cId="875475421" sldId="260"/>
        </pc:sldMkLst>
        <pc:spChg chg="del">
          <ac:chgData name="Abraira, Ana" userId="d8439876-94dc-47dc-9ccf-3587cec70708" providerId="ADAL" clId="{1D54DDB2-8FFA-9A4D-9E23-693DFF94EABE}" dt="2024-06-04T13:44:12.810" v="41" actId="478"/>
          <ac:spMkLst>
            <pc:docMk/>
            <pc:sldMk cId="875475421" sldId="260"/>
            <ac:spMk id="2" creationId="{4B621806-C3BB-352C-F53E-915385448248}"/>
          </ac:spMkLst>
        </pc:spChg>
        <pc:spChg chg="add mod">
          <ac:chgData name="Abraira, Ana" userId="d8439876-94dc-47dc-9ccf-3587cec70708" providerId="ADAL" clId="{1D54DDB2-8FFA-9A4D-9E23-693DFF94EABE}" dt="2024-06-04T13:44:13.128" v="42"/>
          <ac:spMkLst>
            <pc:docMk/>
            <pc:sldMk cId="875475421" sldId="260"/>
            <ac:spMk id="3" creationId="{FB57C557-41D9-7292-EE93-008C1F5153D5}"/>
          </ac:spMkLst>
        </pc:spChg>
        <pc:spChg chg="mod">
          <ac:chgData name="Abraira, Ana" userId="d8439876-94dc-47dc-9ccf-3587cec70708" providerId="ADAL" clId="{1D54DDB2-8FFA-9A4D-9E23-693DFF94EABE}" dt="2024-06-04T13:44:13.128" v="42"/>
          <ac:spMkLst>
            <pc:docMk/>
            <pc:sldMk cId="875475421" sldId="260"/>
            <ac:spMk id="10" creationId="{FE85A9A7-0BD8-5F49-69A2-FCACC142D134}"/>
          </ac:spMkLst>
        </pc:spChg>
        <pc:spChg chg="mod">
          <ac:chgData name="Abraira, Ana" userId="d8439876-94dc-47dc-9ccf-3587cec70708" providerId="ADAL" clId="{1D54DDB2-8FFA-9A4D-9E23-693DFF94EABE}" dt="2024-06-04T13:44:13.128" v="42"/>
          <ac:spMkLst>
            <pc:docMk/>
            <pc:sldMk cId="875475421" sldId="260"/>
            <ac:spMk id="11" creationId="{103301C7-658C-3CEA-A68C-EA50A2439110}"/>
          </ac:spMkLst>
        </pc:spChg>
        <pc:grpChg chg="add mod">
          <ac:chgData name="Abraira, Ana" userId="d8439876-94dc-47dc-9ccf-3587cec70708" providerId="ADAL" clId="{1D54DDB2-8FFA-9A4D-9E23-693DFF94EABE}" dt="2024-06-04T13:44:13.128" v="42"/>
          <ac:grpSpMkLst>
            <pc:docMk/>
            <pc:sldMk cId="875475421" sldId="260"/>
            <ac:grpSpMk id="4" creationId="{9D719D84-E330-C718-3840-407B6E3563D6}"/>
          </ac:grpSpMkLst>
        </pc:grpChg>
        <pc:grpChg chg="del">
          <ac:chgData name="Abraira, Ana" userId="d8439876-94dc-47dc-9ccf-3587cec70708" providerId="ADAL" clId="{1D54DDB2-8FFA-9A4D-9E23-693DFF94EABE}" dt="2024-06-04T13:44:12.810" v="41" actId="478"/>
          <ac:grpSpMkLst>
            <pc:docMk/>
            <pc:sldMk cId="875475421" sldId="260"/>
            <ac:grpSpMk id="5" creationId="{654B18F6-18E3-BDE9-3EA0-F6329256C992}"/>
          </ac:grpSpMkLst>
        </pc:grpChg>
        <pc:picChg chg="del">
          <ac:chgData name="Abraira, Ana" userId="d8439876-94dc-47dc-9ccf-3587cec70708" providerId="ADAL" clId="{1D54DDB2-8FFA-9A4D-9E23-693DFF94EABE}" dt="2024-06-04T13:44:12.810" v="41" actId="478"/>
          <ac:picMkLst>
            <pc:docMk/>
            <pc:sldMk cId="875475421" sldId="260"/>
            <ac:picMk id="8" creationId="{85CC5463-CBC0-505B-07B7-B17DB1D2989B}"/>
          </ac:picMkLst>
        </pc:picChg>
        <pc:picChg chg="del">
          <ac:chgData name="Abraira, Ana" userId="d8439876-94dc-47dc-9ccf-3587cec70708" providerId="ADAL" clId="{1D54DDB2-8FFA-9A4D-9E23-693DFF94EABE}" dt="2024-06-04T13:44:12.810" v="41" actId="478"/>
          <ac:picMkLst>
            <pc:docMk/>
            <pc:sldMk cId="875475421" sldId="260"/>
            <ac:picMk id="9" creationId="{67546E89-3723-B2E6-1899-114E5920684C}"/>
          </ac:picMkLst>
        </pc:picChg>
        <pc:picChg chg="add mod">
          <ac:chgData name="Abraira, Ana" userId="d8439876-94dc-47dc-9ccf-3587cec70708" providerId="ADAL" clId="{1D54DDB2-8FFA-9A4D-9E23-693DFF94EABE}" dt="2024-06-04T13:44:13.128" v="42"/>
          <ac:picMkLst>
            <pc:docMk/>
            <pc:sldMk cId="875475421" sldId="260"/>
            <ac:picMk id="12" creationId="{60D5611F-F04D-0730-A419-36067574B115}"/>
          </ac:picMkLst>
        </pc:picChg>
        <pc:picChg chg="add mod">
          <ac:chgData name="Abraira, Ana" userId="d8439876-94dc-47dc-9ccf-3587cec70708" providerId="ADAL" clId="{1D54DDB2-8FFA-9A4D-9E23-693DFF94EABE}" dt="2024-06-04T13:44:13.128" v="42"/>
          <ac:picMkLst>
            <pc:docMk/>
            <pc:sldMk cId="875475421" sldId="260"/>
            <ac:picMk id="13" creationId="{DC338536-91E8-6BF5-A853-AA5B44726EA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502" y="187061"/>
            <a:ext cx="6933010" cy="397933"/>
          </a:xfrm>
        </p:spPr>
        <p:txBody>
          <a:bodyPr anchor="b"/>
          <a:lstStyle>
            <a:lvl1pPr algn="ctr">
              <a:defRPr sz="1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502" y="600340"/>
            <a:ext cx="6933010" cy="275960"/>
          </a:xfrm>
        </p:spPr>
        <p:txBody>
          <a:bodyPr/>
          <a:lstStyle>
            <a:lvl1pPr marL="0" indent="0" algn="ctr">
              <a:buNone/>
              <a:defRPr sz="400"/>
            </a:lvl1pPr>
            <a:lvl2pPr marL="76215" indent="0" algn="ctr">
              <a:buNone/>
              <a:defRPr sz="333"/>
            </a:lvl2pPr>
            <a:lvl3pPr marL="152430" indent="0" algn="ctr">
              <a:buNone/>
              <a:defRPr sz="300"/>
            </a:lvl3pPr>
            <a:lvl4pPr marL="228646" indent="0" algn="ctr">
              <a:buNone/>
              <a:defRPr sz="267"/>
            </a:lvl4pPr>
            <a:lvl5pPr marL="304861" indent="0" algn="ctr">
              <a:buNone/>
              <a:defRPr sz="267"/>
            </a:lvl5pPr>
            <a:lvl6pPr marL="381076" indent="0" algn="ctr">
              <a:buNone/>
              <a:defRPr sz="267"/>
            </a:lvl6pPr>
            <a:lvl7pPr marL="457291" indent="0" algn="ctr">
              <a:buNone/>
              <a:defRPr sz="267"/>
            </a:lvl7pPr>
            <a:lvl8pPr marL="533507" indent="0" algn="ctr">
              <a:buNone/>
              <a:defRPr sz="267"/>
            </a:lvl8pPr>
            <a:lvl9pPr marL="609722" indent="0" algn="ctr">
              <a:buNone/>
              <a:defRPr sz="2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ue and pink gradient&#10;&#10;Description automatically generated">
            <a:extLst>
              <a:ext uri="{FF2B5EF4-FFF2-40B4-BE49-F238E27FC236}">
                <a16:creationId xmlns:a16="http://schemas.microsoft.com/office/drawing/2014/main" id="{43A0A634-13C0-BCE4-8732-C0D7AB0BF4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244013" cy="1143000"/>
          </a:xfrm>
          <a:prstGeom prst="rect">
            <a:avLst/>
          </a:prstGeom>
        </p:spPr>
      </p:pic>
      <p:pic>
        <p:nvPicPr>
          <p:cNvPr id="8" name="Picture 7" descr="A person holding a tablet&#10;&#10;Description automatically generated">
            <a:extLst>
              <a:ext uri="{FF2B5EF4-FFF2-40B4-BE49-F238E27FC236}">
                <a16:creationId xmlns:a16="http://schemas.microsoft.com/office/drawing/2014/main" id="{2EC2D4AA-3007-2570-DC24-D28BA63965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74752" y="1"/>
            <a:ext cx="1969261" cy="1142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603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30" y="76200"/>
            <a:ext cx="2981435" cy="266700"/>
          </a:xfrm>
        </p:spPr>
        <p:txBody>
          <a:bodyPr anchor="b"/>
          <a:lstStyle>
            <a:lvl1pPr>
              <a:defRPr sz="5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9909" y="164571"/>
            <a:ext cx="4679782" cy="812271"/>
          </a:xfrm>
        </p:spPr>
        <p:txBody>
          <a:bodyPr/>
          <a:lstStyle>
            <a:lvl1pPr>
              <a:defRPr sz="533"/>
            </a:lvl1pPr>
            <a:lvl2pPr>
              <a:defRPr sz="467"/>
            </a:lvl2pPr>
            <a:lvl3pPr>
              <a:defRPr sz="400"/>
            </a:lvl3pPr>
            <a:lvl4pPr>
              <a:defRPr sz="333"/>
            </a:lvl4pPr>
            <a:lvl5pPr>
              <a:defRPr sz="333"/>
            </a:lvl5pPr>
            <a:lvl6pPr>
              <a:defRPr sz="333"/>
            </a:lvl6pPr>
            <a:lvl7pPr>
              <a:defRPr sz="333"/>
            </a:lvl7pPr>
            <a:lvl8pPr>
              <a:defRPr sz="333"/>
            </a:lvl8pPr>
            <a:lvl9pPr>
              <a:defRPr sz="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6730" y="342900"/>
            <a:ext cx="2981435" cy="635265"/>
          </a:xfrm>
        </p:spPr>
        <p:txBody>
          <a:bodyPr/>
          <a:lstStyle>
            <a:lvl1pPr marL="0" indent="0">
              <a:buNone/>
              <a:defRPr sz="267"/>
            </a:lvl1pPr>
            <a:lvl2pPr marL="76215" indent="0">
              <a:buNone/>
              <a:defRPr sz="233"/>
            </a:lvl2pPr>
            <a:lvl3pPr marL="152430" indent="0">
              <a:buNone/>
              <a:defRPr sz="200"/>
            </a:lvl3pPr>
            <a:lvl4pPr marL="228646" indent="0">
              <a:buNone/>
              <a:defRPr sz="167"/>
            </a:lvl4pPr>
            <a:lvl5pPr marL="304861" indent="0">
              <a:buNone/>
              <a:defRPr sz="167"/>
            </a:lvl5pPr>
            <a:lvl6pPr marL="381076" indent="0">
              <a:buNone/>
              <a:defRPr sz="167"/>
            </a:lvl6pPr>
            <a:lvl7pPr marL="457291" indent="0">
              <a:buNone/>
              <a:defRPr sz="167"/>
            </a:lvl7pPr>
            <a:lvl8pPr marL="533507" indent="0">
              <a:buNone/>
              <a:defRPr sz="167"/>
            </a:lvl8pPr>
            <a:lvl9pPr marL="609722" indent="0">
              <a:buNone/>
              <a:defRPr sz="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231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30" y="76200"/>
            <a:ext cx="2981435" cy="266700"/>
          </a:xfrm>
        </p:spPr>
        <p:txBody>
          <a:bodyPr anchor="b"/>
          <a:lstStyle>
            <a:lvl1pPr>
              <a:defRPr sz="5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29909" y="164571"/>
            <a:ext cx="4679782" cy="812271"/>
          </a:xfrm>
        </p:spPr>
        <p:txBody>
          <a:bodyPr anchor="t"/>
          <a:lstStyle>
            <a:lvl1pPr marL="0" indent="0">
              <a:buNone/>
              <a:defRPr sz="533"/>
            </a:lvl1pPr>
            <a:lvl2pPr marL="76215" indent="0">
              <a:buNone/>
              <a:defRPr sz="467"/>
            </a:lvl2pPr>
            <a:lvl3pPr marL="152430" indent="0">
              <a:buNone/>
              <a:defRPr sz="400"/>
            </a:lvl3pPr>
            <a:lvl4pPr marL="228646" indent="0">
              <a:buNone/>
              <a:defRPr sz="333"/>
            </a:lvl4pPr>
            <a:lvl5pPr marL="304861" indent="0">
              <a:buNone/>
              <a:defRPr sz="333"/>
            </a:lvl5pPr>
            <a:lvl6pPr marL="381076" indent="0">
              <a:buNone/>
              <a:defRPr sz="333"/>
            </a:lvl6pPr>
            <a:lvl7pPr marL="457291" indent="0">
              <a:buNone/>
              <a:defRPr sz="333"/>
            </a:lvl7pPr>
            <a:lvl8pPr marL="533507" indent="0">
              <a:buNone/>
              <a:defRPr sz="333"/>
            </a:lvl8pPr>
            <a:lvl9pPr marL="609722" indent="0">
              <a:buNone/>
              <a:defRPr sz="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6730" y="342900"/>
            <a:ext cx="2981435" cy="635265"/>
          </a:xfrm>
        </p:spPr>
        <p:txBody>
          <a:bodyPr/>
          <a:lstStyle>
            <a:lvl1pPr marL="0" indent="0">
              <a:buNone/>
              <a:defRPr sz="267"/>
            </a:lvl1pPr>
            <a:lvl2pPr marL="76215" indent="0">
              <a:buNone/>
              <a:defRPr sz="233"/>
            </a:lvl2pPr>
            <a:lvl3pPr marL="152430" indent="0">
              <a:buNone/>
              <a:defRPr sz="200"/>
            </a:lvl3pPr>
            <a:lvl4pPr marL="228646" indent="0">
              <a:buNone/>
              <a:defRPr sz="167"/>
            </a:lvl4pPr>
            <a:lvl5pPr marL="304861" indent="0">
              <a:buNone/>
              <a:defRPr sz="167"/>
            </a:lvl5pPr>
            <a:lvl6pPr marL="381076" indent="0">
              <a:buNone/>
              <a:defRPr sz="167"/>
            </a:lvl6pPr>
            <a:lvl7pPr marL="457291" indent="0">
              <a:buNone/>
              <a:defRPr sz="167"/>
            </a:lvl7pPr>
            <a:lvl8pPr marL="533507" indent="0">
              <a:buNone/>
              <a:defRPr sz="167"/>
            </a:lvl8pPr>
            <a:lvl9pPr marL="609722" indent="0">
              <a:buNone/>
              <a:defRPr sz="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903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4208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247" y="60854"/>
            <a:ext cx="1993240" cy="96864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526" y="60854"/>
            <a:ext cx="5864171" cy="96864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140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502" y="187061"/>
            <a:ext cx="6933010" cy="397933"/>
          </a:xfrm>
        </p:spPr>
        <p:txBody>
          <a:bodyPr anchor="b"/>
          <a:lstStyle>
            <a:lvl1pPr algn="ctr">
              <a:defRPr sz="1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502" y="600340"/>
            <a:ext cx="6933010" cy="275960"/>
          </a:xfrm>
        </p:spPr>
        <p:txBody>
          <a:bodyPr/>
          <a:lstStyle>
            <a:lvl1pPr marL="0" indent="0" algn="ctr">
              <a:buNone/>
              <a:defRPr sz="400"/>
            </a:lvl1pPr>
            <a:lvl2pPr marL="76215" indent="0" algn="ctr">
              <a:buNone/>
              <a:defRPr sz="333"/>
            </a:lvl2pPr>
            <a:lvl3pPr marL="152430" indent="0" algn="ctr">
              <a:buNone/>
              <a:defRPr sz="300"/>
            </a:lvl3pPr>
            <a:lvl4pPr marL="228646" indent="0" algn="ctr">
              <a:buNone/>
              <a:defRPr sz="267"/>
            </a:lvl4pPr>
            <a:lvl5pPr marL="304861" indent="0" algn="ctr">
              <a:buNone/>
              <a:defRPr sz="267"/>
            </a:lvl5pPr>
            <a:lvl6pPr marL="381076" indent="0" algn="ctr">
              <a:buNone/>
              <a:defRPr sz="267"/>
            </a:lvl6pPr>
            <a:lvl7pPr marL="457291" indent="0" algn="ctr">
              <a:buNone/>
              <a:defRPr sz="267"/>
            </a:lvl7pPr>
            <a:lvl8pPr marL="533507" indent="0" algn="ctr">
              <a:buNone/>
              <a:defRPr sz="267"/>
            </a:lvl8pPr>
            <a:lvl9pPr marL="609722" indent="0" algn="ctr">
              <a:buNone/>
              <a:defRPr sz="2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A0A634-13C0-BCE4-8732-C0D7AB0BF4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244013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797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502" y="187061"/>
            <a:ext cx="6933010" cy="397933"/>
          </a:xfrm>
        </p:spPr>
        <p:txBody>
          <a:bodyPr anchor="b"/>
          <a:lstStyle>
            <a:lvl1pPr algn="ctr">
              <a:defRPr sz="1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502" y="600340"/>
            <a:ext cx="6933010" cy="275960"/>
          </a:xfrm>
        </p:spPr>
        <p:txBody>
          <a:bodyPr/>
          <a:lstStyle>
            <a:lvl1pPr marL="0" indent="0" algn="ctr">
              <a:buNone/>
              <a:defRPr sz="400"/>
            </a:lvl1pPr>
            <a:lvl2pPr marL="76215" indent="0" algn="ctr">
              <a:buNone/>
              <a:defRPr sz="333"/>
            </a:lvl2pPr>
            <a:lvl3pPr marL="152430" indent="0" algn="ctr">
              <a:buNone/>
              <a:defRPr sz="300"/>
            </a:lvl3pPr>
            <a:lvl4pPr marL="228646" indent="0" algn="ctr">
              <a:buNone/>
              <a:defRPr sz="267"/>
            </a:lvl4pPr>
            <a:lvl5pPr marL="304861" indent="0" algn="ctr">
              <a:buNone/>
              <a:defRPr sz="267"/>
            </a:lvl5pPr>
            <a:lvl6pPr marL="381076" indent="0" algn="ctr">
              <a:buNone/>
              <a:defRPr sz="267"/>
            </a:lvl6pPr>
            <a:lvl7pPr marL="457291" indent="0" algn="ctr">
              <a:buNone/>
              <a:defRPr sz="267"/>
            </a:lvl7pPr>
            <a:lvl8pPr marL="533507" indent="0" algn="ctr">
              <a:buNone/>
              <a:defRPr sz="267"/>
            </a:lvl8pPr>
            <a:lvl9pPr marL="609722" indent="0" algn="ctr">
              <a:buNone/>
              <a:defRPr sz="2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A0A634-13C0-BCE4-8732-C0D7AB0BF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244013" cy="1143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C2D4AA-3007-2570-DC24-D28BA63965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274752" y="1"/>
            <a:ext cx="1969261" cy="1142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642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711" y="284957"/>
            <a:ext cx="7972961" cy="475456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711" y="764911"/>
            <a:ext cx="7972961" cy="250031"/>
          </a:xfrm>
        </p:spPr>
        <p:txBody>
          <a:bodyPr/>
          <a:lstStyle>
            <a:lvl1pPr marL="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1pPr>
            <a:lvl2pPr marL="76215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2pPr>
            <a:lvl3pPr marL="15243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3pPr>
            <a:lvl4pPr marL="228646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4pPr>
            <a:lvl5pPr marL="304861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5pPr>
            <a:lvl6pPr marL="381076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6pPr>
            <a:lvl7pPr marL="457291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7pPr>
            <a:lvl8pPr marL="533507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8pPr>
            <a:lvl9pPr marL="609722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44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526" y="304271"/>
            <a:ext cx="3928706" cy="7252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9781" y="304271"/>
            <a:ext cx="3928706" cy="7252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690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30" y="60854"/>
            <a:ext cx="7972961" cy="22092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6731" y="280194"/>
            <a:ext cx="3910650" cy="137319"/>
          </a:xfrm>
        </p:spPr>
        <p:txBody>
          <a:bodyPr anchor="b"/>
          <a:lstStyle>
            <a:lvl1pPr marL="0" indent="0">
              <a:buNone/>
              <a:defRPr sz="400" b="1"/>
            </a:lvl1pPr>
            <a:lvl2pPr marL="76215" indent="0">
              <a:buNone/>
              <a:defRPr sz="333" b="1"/>
            </a:lvl2pPr>
            <a:lvl3pPr marL="152430" indent="0">
              <a:buNone/>
              <a:defRPr sz="300" b="1"/>
            </a:lvl3pPr>
            <a:lvl4pPr marL="228646" indent="0">
              <a:buNone/>
              <a:defRPr sz="267" b="1"/>
            </a:lvl4pPr>
            <a:lvl5pPr marL="304861" indent="0">
              <a:buNone/>
              <a:defRPr sz="267" b="1"/>
            </a:lvl5pPr>
            <a:lvl6pPr marL="381076" indent="0">
              <a:buNone/>
              <a:defRPr sz="267" b="1"/>
            </a:lvl6pPr>
            <a:lvl7pPr marL="457291" indent="0">
              <a:buNone/>
              <a:defRPr sz="267" b="1"/>
            </a:lvl7pPr>
            <a:lvl8pPr marL="533507" indent="0">
              <a:buNone/>
              <a:defRPr sz="267" b="1"/>
            </a:lvl8pPr>
            <a:lvl9pPr marL="609722" indent="0">
              <a:buNone/>
              <a:defRPr sz="2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731" y="417513"/>
            <a:ext cx="3910650" cy="6140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9781" y="280194"/>
            <a:ext cx="3929910" cy="137319"/>
          </a:xfrm>
        </p:spPr>
        <p:txBody>
          <a:bodyPr anchor="b"/>
          <a:lstStyle>
            <a:lvl1pPr marL="0" indent="0">
              <a:buNone/>
              <a:defRPr sz="400" b="1"/>
            </a:lvl1pPr>
            <a:lvl2pPr marL="76215" indent="0">
              <a:buNone/>
              <a:defRPr sz="333" b="1"/>
            </a:lvl2pPr>
            <a:lvl3pPr marL="152430" indent="0">
              <a:buNone/>
              <a:defRPr sz="300" b="1"/>
            </a:lvl3pPr>
            <a:lvl4pPr marL="228646" indent="0">
              <a:buNone/>
              <a:defRPr sz="267" b="1"/>
            </a:lvl4pPr>
            <a:lvl5pPr marL="304861" indent="0">
              <a:buNone/>
              <a:defRPr sz="267" b="1"/>
            </a:lvl5pPr>
            <a:lvl6pPr marL="381076" indent="0">
              <a:buNone/>
              <a:defRPr sz="267" b="1"/>
            </a:lvl6pPr>
            <a:lvl7pPr marL="457291" indent="0">
              <a:buNone/>
              <a:defRPr sz="267" b="1"/>
            </a:lvl7pPr>
            <a:lvl8pPr marL="533507" indent="0">
              <a:buNone/>
              <a:defRPr sz="267" b="1"/>
            </a:lvl8pPr>
            <a:lvl9pPr marL="609722" indent="0">
              <a:buNone/>
              <a:defRPr sz="2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79781" y="417513"/>
            <a:ext cx="3929910" cy="6140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82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32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225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5526" y="60854"/>
            <a:ext cx="7972961" cy="220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26" y="304271"/>
            <a:ext cx="7972961" cy="725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526" y="1059392"/>
            <a:ext cx="2079903" cy="6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62080" y="1059392"/>
            <a:ext cx="3119854" cy="6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28584" y="1059392"/>
            <a:ext cx="2079903" cy="6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26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152430" rtl="0" eaLnBrk="1" latinLnBrk="0" hangingPunct="1">
        <a:lnSpc>
          <a:spcPct val="90000"/>
        </a:lnSpc>
        <a:spcBef>
          <a:spcPct val="0"/>
        </a:spcBef>
        <a:buNone/>
        <a:defRPr sz="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08" indent="-38108" algn="l" defTabSz="15243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467" kern="1200">
          <a:solidFill>
            <a:schemeClr val="tx1"/>
          </a:solidFill>
          <a:latin typeface="+mn-lt"/>
          <a:ea typeface="+mn-ea"/>
          <a:cs typeface="+mn-cs"/>
        </a:defRPr>
      </a:lvl1pPr>
      <a:lvl2pPr marL="114323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2pPr>
      <a:lvl3pPr marL="190538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33" kern="1200">
          <a:solidFill>
            <a:schemeClr val="tx1"/>
          </a:solidFill>
          <a:latin typeface="+mn-lt"/>
          <a:ea typeface="+mn-ea"/>
          <a:cs typeface="+mn-cs"/>
        </a:defRPr>
      </a:lvl3pPr>
      <a:lvl4pPr marL="266753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4pPr>
      <a:lvl5pPr marL="342969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5pPr>
      <a:lvl6pPr marL="419184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6pPr>
      <a:lvl7pPr marL="495399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614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8pPr>
      <a:lvl9pPr marL="647830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1pPr>
      <a:lvl2pPr marL="76215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30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3pPr>
      <a:lvl4pPr marL="228646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4pPr>
      <a:lvl5pPr marL="304861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5pPr>
      <a:lvl6pPr marL="381076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6pPr>
      <a:lvl7pPr marL="457291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7pPr>
      <a:lvl8pPr marL="533507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8pPr>
      <a:lvl9pPr marL="609722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B621806-C3BB-352C-F53E-915385448248}"/>
              </a:ext>
            </a:extLst>
          </p:cNvPr>
          <p:cNvSpPr txBox="1"/>
          <p:nvPr/>
        </p:nvSpPr>
        <p:spPr>
          <a:xfrm>
            <a:off x="2973449" y="156001"/>
            <a:ext cx="2897469" cy="83099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b="1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Migrating to Amazon Web Services?</a:t>
            </a:r>
          </a:p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We’ll do the heavy lifting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54B18F6-18E3-BDE9-3EA0-F6329256C992}"/>
              </a:ext>
            </a:extLst>
          </p:cNvPr>
          <p:cNvGrpSpPr/>
          <p:nvPr/>
        </p:nvGrpSpPr>
        <p:grpSpPr>
          <a:xfrm>
            <a:off x="6257393" y="381950"/>
            <a:ext cx="1226270" cy="379098"/>
            <a:chOff x="897040" y="6252430"/>
            <a:chExt cx="1226270" cy="379098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F511E6EE-6705-BD3B-11B5-9440E114DDB6}"/>
                </a:ext>
              </a:extLst>
            </p:cNvPr>
            <p:cNvSpPr/>
            <p:nvPr/>
          </p:nvSpPr>
          <p:spPr>
            <a:xfrm>
              <a:off x="897040" y="6252430"/>
              <a:ext cx="1226270" cy="379098"/>
            </a:xfrm>
            <a:prstGeom prst="roundRect">
              <a:avLst>
                <a:gd name="adj" fmla="val 18830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2875651-C643-D842-A240-16576E08A335}"/>
                </a:ext>
              </a:extLst>
            </p:cNvPr>
            <p:cNvSpPr txBox="1"/>
            <p:nvPr/>
          </p:nvSpPr>
          <p:spPr>
            <a:xfrm>
              <a:off x="899437" y="6328530"/>
              <a:ext cx="122387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AB4CA0C1-31DD-C2F9-8F56-CE3854454E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395" y="397656"/>
            <a:ext cx="1154029" cy="347687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06A39A45-DC67-F556-B116-D1EF3D6478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06299" y="204291"/>
            <a:ext cx="980675" cy="73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34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E36C8EB-7B5F-32D8-F89B-36D8DA3F8AB1}"/>
              </a:ext>
            </a:extLst>
          </p:cNvPr>
          <p:cNvSpPr txBox="1"/>
          <p:nvPr/>
        </p:nvSpPr>
        <p:spPr>
          <a:xfrm>
            <a:off x="2825721" y="294500"/>
            <a:ext cx="4573245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b="1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Migrating to Amazon Web Services?</a:t>
            </a:r>
          </a:p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We’ll do the heavy lifting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DB25884-C514-FBA2-0E47-1C3325EE2B31}"/>
              </a:ext>
            </a:extLst>
          </p:cNvPr>
          <p:cNvGrpSpPr/>
          <p:nvPr/>
        </p:nvGrpSpPr>
        <p:grpSpPr>
          <a:xfrm>
            <a:off x="7637714" y="381950"/>
            <a:ext cx="1226270" cy="379098"/>
            <a:chOff x="897040" y="6252430"/>
            <a:chExt cx="1226270" cy="379098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F56EA7ED-183D-9C7A-C0F1-37DB14C5AEA4}"/>
                </a:ext>
              </a:extLst>
            </p:cNvPr>
            <p:cNvSpPr/>
            <p:nvPr/>
          </p:nvSpPr>
          <p:spPr>
            <a:xfrm>
              <a:off x="897040" y="6252430"/>
              <a:ext cx="1226270" cy="379098"/>
            </a:xfrm>
            <a:prstGeom prst="roundRect">
              <a:avLst>
                <a:gd name="adj" fmla="val 18830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E5161EA-BE6F-4DF2-28B2-8F29EA737053}"/>
                </a:ext>
              </a:extLst>
            </p:cNvPr>
            <p:cNvSpPr txBox="1"/>
            <p:nvPr/>
          </p:nvSpPr>
          <p:spPr>
            <a:xfrm>
              <a:off x="899437" y="6328530"/>
              <a:ext cx="122387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54ECFDAD-BB96-10E2-4663-5DF9C3EEF4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395" y="397656"/>
            <a:ext cx="1154029" cy="347687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E052B9F3-3407-5247-6137-1539DDB976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06299" y="204291"/>
            <a:ext cx="980675" cy="73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623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B57C557-41D9-7292-EE93-008C1F5153D5}"/>
              </a:ext>
            </a:extLst>
          </p:cNvPr>
          <p:cNvSpPr txBox="1"/>
          <p:nvPr/>
        </p:nvSpPr>
        <p:spPr>
          <a:xfrm>
            <a:off x="2973449" y="156001"/>
            <a:ext cx="2897469" cy="83099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b="1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Migrating to Amazon Web Services?</a:t>
            </a:r>
          </a:p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We’ll do the heavy lifting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D719D84-E330-C718-3840-407B6E3563D6}"/>
              </a:ext>
            </a:extLst>
          </p:cNvPr>
          <p:cNvGrpSpPr/>
          <p:nvPr/>
        </p:nvGrpSpPr>
        <p:grpSpPr>
          <a:xfrm>
            <a:off x="6257393" y="381950"/>
            <a:ext cx="1226270" cy="379098"/>
            <a:chOff x="897040" y="6252430"/>
            <a:chExt cx="1226270" cy="379098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FE85A9A7-0BD8-5F49-69A2-FCACC142D134}"/>
                </a:ext>
              </a:extLst>
            </p:cNvPr>
            <p:cNvSpPr/>
            <p:nvPr/>
          </p:nvSpPr>
          <p:spPr>
            <a:xfrm>
              <a:off x="897040" y="6252430"/>
              <a:ext cx="1226270" cy="379098"/>
            </a:xfrm>
            <a:prstGeom prst="roundRect">
              <a:avLst>
                <a:gd name="adj" fmla="val 18830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03301C7-658C-3CEA-A68C-EA50A2439110}"/>
                </a:ext>
              </a:extLst>
            </p:cNvPr>
            <p:cNvSpPr txBox="1"/>
            <p:nvPr/>
          </p:nvSpPr>
          <p:spPr>
            <a:xfrm>
              <a:off x="899437" y="6328530"/>
              <a:ext cx="122387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60D5611F-F04D-0730-A419-36067574B1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395" y="397656"/>
            <a:ext cx="1154029" cy="347687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DC338536-91E8-6BF5-A853-AA5B44726E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06299" y="204291"/>
            <a:ext cx="980675" cy="73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475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CC0A14D567554091D95EB3F5815525" ma:contentTypeVersion="15" ma:contentTypeDescription="Create a new document." ma:contentTypeScope="" ma:versionID="17c1dcbfd06fd03e61a4a6dc4476af1c">
  <xsd:schema xmlns:xsd="http://www.w3.org/2001/XMLSchema" xmlns:xs="http://www.w3.org/2001/XMLSchema" xmlns:p="http://schemas.microsoft.com/office/2006/metadata/properties" xmlns:ns2="81ae4995-9656-43b3-9004-9b2d2195dcda" xmlns:ns3="91dde146-1d64-4472-abb4-1dd87af97482" targetNamespace="http://schemas.microsoft.com/office/2006/metadata/properties" ma:root="true" ma:fieldsID="27cd1d53e46a12cd3a5a7a655e1fd537" ns2:_="" ns3:_="">
    <xsd:import namespace="81ae4995-9656-43b3-9004-9b2d2195dcda"/>
    <xsd:import namespace="91dde146-1d64-4472-abb4-1dd87af97482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ae4995-9656-43b3-9004-9b2d2195dcda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dde146-1d64-4472-abb4-1dd87af97482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e9e4cdfa-29d2-4445-a189-ba3bc74b5e44}" ma:internalName="TaxCatchAll" ma:showField="CatchAllData" ma:web="91dde146-1d64-4472-abb4-1dd87af974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D1B4DD7-8F1A-4FA0-A5AB-E83A7DC98FF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CD266B3-38D8-4C51-8BA9-9805847D1C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ae4995-9656-43b3-9004-9b2d2195dcda"/>
    <ds:schemaRef ds:uri="91dde146-1d64-4472-abb4-1dd87af974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7393</TotalTime>
  <Words>39</Words>
  <Application>Microsoft Macintosh PowerPoint</Application>
  <PresentationFormat>Custom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HelveticaNeueLT Std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Hayley Bunschoten</dc:creator>
  <cp:lastModifiedBy>Wong, David</cp:lastModifiedBy>
  <cp:revision>9</cp:revision>
  <dcterms:created xsi:type="dcterms:W3CDTF">2022-07-25T17:32:21Z</dcterms:created>
  <dcterms:modified xsi:type="dcterms:W3CDTF">2024-09-13T03:57:07Z</dcterms:modified>
</cp:coreProperties>
</file>