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3"/>
  </p:sldMasterIdLst>
  <p:handoutMasterIdLst>
    <p:handoutMasterId r:id="rId7"/>
  </p:handoutMasterIdLst>
  <p:sldIdLst>
    <p:sldId id="259" r:id="rId4"/>
    <p:sldId id="260" r:id="rId5"/>
    <p:sldId id="261" r:id="rId6"/>
  </p:sldIdLst>
  <p:sldSz cx="3813175" cy="3173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69EBFD-71E3-D84F-8150-6EFE85F27496}" v="6" dt="2024-06-04T13:37:27.0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01"/>
  </p:normalViewPr>
  <p:slideViewPr>
    <p:cSldViewPr snapToGrid="0">
      <p:cViewPr varScale="1">
        <p:scale>
          <a:sx n="265" d="100"/>
          <a:sy n="265" d="100"/>
        </p:scale>
        <p:origin x="2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raira, Ana" userId="d8439876-94dc-47dc-9ccf-3587cec70708" providerId="ADAL" clId="{2269EBFD-71E3-D84F-8150-6EFE85F27496}"/>
    <pc:docChg chg="custSel modSld">
      <pc:chgData name="Abraira, Ana" userId="d8439876-94dc-47dc-9ccf-3587cec70708" providerId="ADAL" clId="{2269EBFD-71E3-D84F-8150-6EFE85F27496}" dt="2024-06-04T13:37:27.050" v="30"/>
      <pc:docMkLst>
        <pc:docMk/>
      </pc:docMkLst>
      <pc:sldChg chg="addSp delSp modSp mod">
        <pc:chgData name="Abraira, Ana" userId="d8439876-94dc-47dc-9ccf-3587cec70708" providerId="ADAL" clId="{2269EBFD-71E3-D84F-8150-6EFE85F27496}" dt="2024-06-04T13:37:21.647" v="26" actId="1036"/>
        <pc:sldMkLst>
          <pc:docMk/>
          <pc:sldMk cId="2651891086" sldId="259"/>
        </pc:sldMkLst>
        <pc:grpChg chg="del">
          <ac:chgData name="Abraira, Ana" userId="d8439876-94dc-47dc-9ccf-3587cec70708" providerId="ADAL" clId="{2269EBFD-71E3-D84F-8150-6EFE85F27496}" dt="2024-06-04T13:36:48.426" v="10" actId="478"/>
          <ac:grpSpMkLst>
            <pc:docMk/>
            <pc:sldMk cId="2651891086" sldId="259"/>
            <ac:grpSpMk id="13" creationId="{4194ED74-03A3-4056-99D9-B9FD9A27FF97}"/>
          </ac:grpSpMkLst>
        </pc:grpChg>
        <pc:picChg chg="del">
          <ac:chgData name="Abraira, Ana" userId="d8439876-94dc-47dc-9ccf-3587cec70708" providerId="ADAL" clId="{2269EBFD-71E3-D84F-8150-6EFE85F27496}" dt="2024-06-04T13:36:48.426" v="10" actId="478"/>
          <ac:picMkLst>
            <pc:docMk/>
            <pc:sldMk cId="2651891086" sldId="259"/>
            <ac:picMk id="2" creationId="{80323C38-9B0C-FBA5-D029-F60398A84C43}"/>
          </ac:picMkLst>
        </pc:picChg>
        <pc:picChg chg="add del mod">
          <ac:chgData name="Abraira, Ana" userId="d8439876-94dc-47dc-9ccf-3587cec70708" providerId="ADAL" clId="{2269EBFD-71E3-D84F-8150-6EFE85F27496}" dt="2024-06-04T13:36:46.705" v="9" actId="478"/>
          <ac:picMkLst>
            <pc:docMk/>
            <pc:sldMk cId="2651891086" sldId="259"/>
            <ac:picMk id="3" creationId="{5CBF501D-B873-92A7-7E08-D2F1B21C2AAE}"/>
          </ac:picMkLst>
        </pc:picChg>
        <pc:picChg chg="add del mod">
          <ac:chgData name="Abraira, Ana" userId="d8439876-94dc-47dc-9ccf-3587cec70708" providerId="ADAL" clId="{2269EBFD-71E3-D84F-8150-6EFE85F27496}" dt="2024-06-04T13:36:46.705" v="9" actId="478"/>
          <ac:picMkLst>
            <pc:docMk/>
            <pc:sldMk cId="2651891086" sldId="259"/>
            <ac:picMk id="4" creationId="{06BAE0DE-8970-CA7E-A306-EC6915DB185F}"/>
          </ac:picMkLst>
        </pc:picChg>
        <pc:picChg chg="add mod">
          <ac:chgData name="Abraira, Ana" userId="d8439876-94dc-47dc-9ccf-3587cec70708" providerId="ADAL" clId="{2269EBFD-71E3-D84F-8150-6EFE85F27496}" dt="2024-06-04T13:37:21.647" v="26" actId="1036"/>
          <ac:picMkLst>
            <pc:docMk/>
            <pc:sldMk cId="2651891086" sldId="259"/>
            <ac:picMk id="9" creationId="{6E7AA41C-266A-66A8-7D88-3350B59AF598}"/>
          </ac:picMkLst>
        </pc:picChg>
        <pc:picChg chg="add mod">
          <ac:chgData name="Abraira, Ana" userId="d8439876-94dc-47dc-9ccf-3587cec70708" providerId="ADAL" clId="{2269EBFD-71E3-D84F-8150-6EFE85F27496}" dt="2024-06-04T13:37:21.647" v="26" actId="1036"/>
          <ac:picMkLst>
            <pc:docMk/>
            <pc:sldMk cId="2651891086" sldId="259"/>
            <ac:picMk id="12" creationId="{B6EC832C-9A81-3E50-E56B-99D0D03ACDFE}"/>
          </ac:picMkLst>
        </pc:picChg>
      </pc:sldChg>
      <pc:sldChg chg="addSp delSp modSp mod">
        <pc:chgData name="Abraira, Ana" userId="d8439876-94dc-47dc-9ccf-3587cec70708" providerId="ADAL" clId="{2269EBFD-71E3-D84F-8150-6EFE85F27496}" dt="2024-06-04T13:37:24.519" v="28"/>
        <pc:sldMkLst>
          <pc:docMk/>
          <pc:sldMk cId="525278703" sldId="260"/>
        </pc:sldMkLst>
        <pc:grpChg chg="del">
          <ac:chgData name="Abraira, Ana" userId="d8439876-94dc-47dc-9ccf-3587cec70708" providerId="ADAL" clId="{2269EBFD-71E3-D84F-8150-6EFE85F27496}" dt="2024-06-04T13:36:57.840" v="15" actId="478"/>
          <ac:grpSpMkLst>
            <pc:docMk/>
            <pc:sldMk cId="525278703" sldId="260"/>
            <ac:grpSpMk id="13" creationId="{4194ED74-03A3-4056-99D9-B9FD9A27FF97}"/>
          </ac:grpSpMkLst>
        </pc:grpChg>
        <pc:picChg chg="del">
          <ac:chgData name="Abraira, Ana" userId="d8439876-94dc-47dc-9ccf-3587cec70708" providerId="ADAL" clId="{2269EBFD-71E3-D84F-8150-6EFE85F27496}" dt="2024-06-04T13:36:57.840" v="15" actId="478"/>
          <ac:picMkLst>
            <pc:docMk/>
            <pc:sldMk cId="525278703" sldId="260"/>
            <ac:picMk id="2" creationId="{80323C38-9B0C-FBA5-D029-F60398A84C43}"/>
          </ac:picMkLst>
        </pc:picChg>
        <pc:picChg chg="add del mod">
          <ac:chgData name="Abraira, Ana" userId="d8439876-94dc-47dc-9ccf-3587cec70708" providerId="ADAL" clId="{2269EBFD-71E3-D84F-8150-6EFE85F27496}" dt="2024-06-04T13:37:24.239" v="27" actId="478"/>
          <ac:picMkLst>
            <pc:docMk/>
            <pc:sldMk cId="525278703" sldId="260"/>
            <ac:picMk id="3" creationId="{96E4A185-1E65-D60C-AB8D-A7C56BC29D1E}"/>
          </ac:picMkLst>
        </pc:picChg>
        <pc:picChg chg="add del mod">
          <ac:chgData name="Abraira, Ana" userId="d8439876-94dc-47dc-9ccf-3587cec70708" providerId="ADAL" clId="{2269EBFD-71E3-D84F-8150-6EFE85F27496}" dt="2024-06-04T13:37:24.239" v="27" actId="478"/>
          <ac:picMkLst>
            <pc:docMk/>
            <pc:sldMk cId="525278703" sldId="260"/>
            <ac:picMk id="4" creationId="{384F2A74-A5A1-CEE7-9DFA-8538F888D40A}"/>
          </ac:picMkLst>
        </pc:picChg>
        <pc:picChg chg="add mod">
          <ac:chgData name="Abraira, Ana" userId="d8439876-94dc-47dc-9ccf-3587cec70708" providerId="ADAL" clId="{2269EBFD-71E3-D84F-8150-6EFE85F27496}" dt="2024-06-04T13:37:24.519" v="28"/>
          <ac:picMkLst>
            <pc:docMk/>
            <pc:sldMk cId="525278703" sldId="260"/>
            <ac:picMk id="9" creationId="{22ABFD4B-25EC-64F8-0C5E-B20C3C9FADC2}"/>
          </ac:picMkLst>
        </pc:picChg>
        <pc:picChg chg="add mod">
          <ac:chgData name="Abraira, Ana" userId="d8439876-94dc-47dc-9ccf-3587cec70708" providerId="ADAL" clId="{2269EBFD-71E3-D84F-8150-6EFE85F27496}" dt="2024-06-04T13:37:24.519" v="28"/>
          <ac:picMkLst>
            <pc:docMk/>
            <pc:sldMk cId="525278703" sldId="260"/>
            <ac:picMk id="12" creationId="{265349EF-6DCC-8A54-7778-D2CF5F7D23D8}"/>
          </ac:picMkLst>
        </pc:picChg>
      </pc:sldChg>
      <pc:sldChg chg="addSp delSp modSp mod">
        <pc:chgData name="Abraira, Ana" userId="d8439876-94dc-47dc-9ccf-3587cec70708" providerId="ADAL" clId="{2269EBFD-71E3-D84F-8150-6EFE85F27496}" dt="2024-06-04T13:37:27.050" v="30"/>
        <pc:sldMkLst>
          <pc:docMk/>
          <pc:sldMk cId="2987258652" sldId="261"/>
        </pc:sldMkLst>
        <pc:grpChg chg="del">
          <ac:chgData name="Abraira, Ana" userId="d8439876-94dc-47dc-9ccf-3587cec70708" providerId="ADAL" clId="{2269EBFD-71E3-D84F-8150-6EFE85F27496}" dt="2024-06-04T13:37:00.122" v="17" actId="478"/>
          <ac:grpSpMkLst>
            <pc:docMk/>
            <pc:sldMk cId="2987258652" sldId="261"/>
            <ac:grpSpMk id="17" creationId="{D9BEE039-3964-F417-A780-4342E5573FB3}"/>
          </ac:grpSpMkLst>
        </pc:grpChg>
        <pc:picChg chg="add del mod">
          <ac:chgData name="Abraira, Ana" userId="d8439876-94dc-47dc-9ccf-3587cec70708" providerId="ADAL" clId="{2269EBFD-71E3-D84F-8150-6EFE85F27496}" dt="2024-06-04T13:37:26.788" v="29" actId="478"/>
          <ac:picMkLst>
            <pc:docMk/>
            <pc:sldMk cId="2987258652" sldId="261"/>
            <ac:picMk id="2" creationId="{78C54DC3-0966-DB12-8ED9-DFE8293CD2DD}"/>
          </ac:picMkLst>
        </pc:picChg>
        <pc:picChg chg="add del mod">
          <ac:chgData name="Abraira, Ana" userId="d8439876-94dc-47dc-9ccf-3587cec70708" providerId="ADAL" clId="{2269EBFD-71E3-D84F-8150-6EFE85F27496}" dt="2024-06-04T13:37:26.788" v="29" actId="478"/>
          <ac:picMkLst>
            <pc:docMk/>
            <pc:sldMk cId="2987258652" sldId="261"/>
            <ac:picMk id="3" creationId="{721379CD-B66A-6A8D-3FA8-1716F0E0CA5D}"/>
          </ac:picMkLst>
        </pc:picChg>
        <pc:picChg chg="add mod">
          <ac:chgData name="Abraira, Ana" userId="d8439876-94dc-47dc-9ccf-3587cec70708" providerId="ADAL" clId="{2269EBFD-71E3-D84F-8150-6EFE85F27496}" dt="2024-06-04T13:37:27.050" v="30"/>
          <ac:picMkLst>
            <pc:docMk/>
            <pc:sldMk cId="2987258652" sldId="261"/>
            <ac:picMk id="4" creationId="{ACAB3A70-1785-F5D7-F304-0D095BDE0420}"/>
          </ac:picMkLst>
        </pc:picChg>
        <pc:picChg chg="add mod">
          <ac:chgData name="Abraira, Ana" userId="d8439876-94dc-47dc-9ccf-3587cec70708" providerId="ADAL" clId="{2269EBFD-71E3-D84F-8150-6EFE85F27496}" dt="2024-06-04T13:37:27.050" v="30"/>
          <ac:picMkLst>
            <pc:docMk/>
            <pc:sldMk cId="2987258652" sldId="261"/>
            <ac:picMk id="5" creationId="{3D3D6609-848F-CA52-5DB0-448CA8882CEB}"/>
          </ac:picMkLst>
        </pc:picChg>
        <pc:picChg chg="del">
          <ac:chgData name="Abraira, Ana" userId="d8439876-94dc-47dc-9ccf-3587cec70708" providerId="ADAL" clId="{2269EBFD-71E3-D84F-8150-6EFE85F27496}" dt="2024-06-04T13:37:00.122" v="17" actId="478"/>
          <ac:picMkLst>
            <pc:docMk/>
            <pc:sldMk cId="2987258652" sldId="261"/>
            <ac:picMk id="9" creationId="{580FFD9F-5A8E-B5A1-3F76-6DFCF484F5B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C0E5BB7-0623-41BF-A0CD-475595BB5E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356EFA-1686-BD10-773D-1BF4E72BE8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412FC-FE4C-9B4E-8D4E-17D352BBB46E}" type="datetimeFigureOut">
              <a:rPr lang="en-ES" smtClean="0"/>
              <a:t>9/13/24</a:t>
            </a:fld>
            <a:endParaRPr lang="en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606897-A31A-845D-D088-CDAAAAE9BF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2D6DD8-AA18-342D-E5F2-B6FF559B76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55A34-4D23-5C4E-8856-AD53B0F325D2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837169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988" y="519353"/>
            <a:ext cx="3241199" cy="1104818"/>
          </a:xfrm>
        </p:spPr>
        <p:txBody>
          <a:bodyPr anchor="b"/>
          <a:lstStyle>
            <a:lvl1pPr algn="ctr">
              <a:defRPr sz="25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647" y="1666777"/>
            <a:ext cx="2859881" cy="766173"/>
          </a:xfrm>
        </p:spPr>
        <p:txBody>
          <a:bodyPr/>
          <a:lstStyle>
            <a:lvl1pPr marL="0" indent="0" algn="ctr">
              <a:buNone/>
              <a:defRPr sz="1001"/>
            </a:lvl1pPr>
            <a:lvl2pPr marL="190652" indent="0" algn="ctr">
              <a:buNone/>
              <a:defRPr sz="834"/>
            </a:lvl2pPr>
            <a:lvl3pPr marL="381305" indent="0" algn="ctr">
              <a:buNone/>
              <a:defRPr sz="751"/>
            </a:lvl3pPr>
            <a:lvl4pPr marL="571957" indent="0" algn="ctr">
              <a:buNone/>
              <a:defRPr sz="667"/>
            </a:lvl4pPr>
            <a:lvl5pPr marL="762610" indent="0" algn="ctr">
              <a:buNone/>
              <a:defRPr sz="667"/>
            </a:lvl5pPr>
            <a:lvl6pPr marL="953262" indent="0" algn="ctr">
              <a:buNone/>
              <a:defRPr sz="667"/>
            </a:lvl6pPr>
            <a:lvl7pPr marL="1143914" indent="0" algn="ctr">
              <a:buNone/>
              <a:defRPr sz="667"/>
            </a:lvl7pPr>
            <a:lvl8pPr marL="1334567" indent="0" algn="ctr">
              <a:buNone/>
              <a:defRPr sz="667"/>
            </a:lvl8pPr>
            <a:lvl9pPr marL="1525219" indent="0" algn="ctr">
              <a:buNone/>
              <a:defRPr sz="6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pink gradient&#10;&#10;Description automatically generated">
            <a:extLst>
              <a:ext uri="{FF2B5EF4-FFF2-40B4-BE49-F238E27FC236}">
                <a16:creationId xmlns:a16="http://schemas.microsoft.com/office/drawing/2014/main" id="{DD06E660-068E-1F7F-D8A6-A86FDC1E3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3813173" cy="3173413"/>
          </a:xfrm>
          <a:prstGeom prst="rect">
            <a:avLst/>
          </a:prstGeom>
        </p:spPr>
      </p:pic>
      <p:pic>
        <p:nvPicPr>
          <p:cNvPr id="9" name="Picture 8" descr="A person holding a tablet&#10;&#10;Description automatically generated">
            <a:extLst>
              <a:ext uri="{FF2B5EF4-FFF2-40B4-BE49-F238E27FC236}">
                <a16:creationId xmlns:a16="http://schemas.microsoft.com/office/drawing/2014/main" id="{F6F8E17D-31A9-51C0-6EF7-34B7B6747C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3914" y="0"/>
            <a:ext cx="1969261" cy="31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1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0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28803" y="168955"/>
            <a:ext cx="822216" cy="26893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156" y="168955"/>
            <a:ext cx="2418983" cy="26893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6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pink cubes&#10;&#10;Description automatically generated">
            <a:extLst>
              <a:ext uri="{FF2B5EF4-FFF2-40B4-BE49-F238E27FC236}">
                <a16:creationId xmlns:a16="http://schemas.microsoft.com/office/drawing/2014/main" id="{D88098B7-6B1E-1A3C-6526-980CE7F697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813175" cy="31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3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70" y="791151"/>
            <a:ext cx="3288863" cy="1320051"/>
          </a:xfrm>
        </p:spPr>
        <p:txBody>
          <a:bodyPr anchor="b"/>
          <a:lstStyle>
            <a:lvl1pPr>
              <a:defRPr sz="25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170" y="2123690"/>
            <a:ext cx="3288863" cy="694184"/>
          </a:xfrm>
        </p:spPr>
        <p:txBody>
          <a:bodyPr/>
          <a:lstStyle>
            <a:lvl1pPr marL="0" indent="0">
              <a:buNone/>
              <a:defRPr sz="1001">
                <a:solidFill>
                  <a:schemeClr val="tx1"/>
                </a:solidFill>
              </a:defRPr>
            </a:lvl1pPr>
            <a:lvl2pPr marL="190652" indent="0">
              <a:buNone/>
              <a:defRPr sz="834">
                <a:solidFill>
                  <a:schemeClr val="tx1">
                    <a:tint val="75000"/>
                  </a:schemeClr>
                </a:solidFill>
              </a:defRPr>
            </a:lvl2pPr>
            <a:lvl3pPr marL="381305" indent="0">
              <a:buNone/>
              <a:defRPr sz="751">
                <a:solidFill>
                  <a:schemeClr val="tx1">
                    <a:tint val="75000"/>
                  </a:schemeClr>
                </a:solidFill>
              </a:defRPr>
            </a:lvl3pPr>
            <a:lvl4pPr marL="571957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4pPr>
            <a:lvl5pPr marL="76261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5pPr>
            <a:lvl6pPr marL="953262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6pPr>
            <a:lvl7pPr marL="1143914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7pPr>
            <a:lvl8pPr marL="1334567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8pPr>
            <a:lvl9pPr marL="1525219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ue and pink gradient&#10;&#10;Description automatically generated">
            <a:extLst>
              <a:ext uri="{FF2B5EF4-FFF2-40B4-BE49-F238E27FC236}">
                <a16:creationId xmlns:a16="http://schemas.microsoft.com/office/drawing/2014/main" id="{4FCDDB8A-78CD-76E1-8501-2CF8A632EF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13175" cy="3173413"/>
          </a:xfrm>
          <a:prstGeom prst="rect">
            <a:avLst/>
          </a:prstGeom>
        </p:spPr>
      </p:pic>
      <p:pic>
        <p:nvPicPr>
          <p:cNvPr id="10" name="Picture 9" descr="A person holding a tablet&#10;&#10;Description automatically generated">
            <a:extLst>
              <a:ext uri="{FF2B5EF4-FFF2-40B4-BE49-F238E27FC236}">
                <a16:creationId xmlns:a16="http://schemas.microsoft.com/office/drawing/2014/main" id="{24D1C449-7800-5E57-B6F5-7811ECCDC0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730559" y="0"/>
            <a:ext cx="2082616" cy="31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6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156" y="844774"/>
            <a:ext cx="1620599" cy="2013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0420" y="844774"/>
            <a:ext cx="1620599" cy="2013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2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53" y="168955"/>
            <a:ext cx="3288863" cy="6133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653" y="777927"/>
            <a:ext cx="1613152" cy="381250"/>
          </a:xfrm>
        </p:spPr>
        <p:txBody>
          <a:bodyPr anchor="b"/>
          <a:lstStyle>
            <a:lvl1pPr marL="0" indent="0">
              <a:buNone/>
              <a:defRPr sz="1001" b="1"/>
            </a:lvl1pPr>
            <a:lvl2pPr marL="190652" indent="0">
              <a:buNone/>
              <a:defRPr sz="834" b="1"/>
            </a:lvl2pPr>
            <a:lvl3pPr marL="381305" indent="0">
              <a:buNone/>
              <a:defRPr sz="751" b="1"/>
            </a:lvl3pPr>
            <a:lvl4pPr marL="571957" indent="0">
              <a:buNone/>
              <a:defRPr sz="667" b="1"/>
            </a:lvl4pPr>
            <a:lvl5pPr marL="762610" indent="0">
              <a:buNone/>
              <a:defRPr sz="667" b="1"/>
            </a:lvl5pPr>
            <a:lvl6pPr marL="953262" indent="0">
              <a:buNone/>
              <a:defRPr sz="667" b="1"/>
            </a:lvl6pPr>
            <a:lvl7pPr marL="1143914" indent="0">
              <a:buNone/>
              <a:defRPr sz="667" b="1"/>
            </a:lvl7pPr>
            <a:lvl8pPr marL="1334567" indent="0">
              <a:buNone/>
              <a:defRPr sz="667" b="1"/>
            </a:lvl8pPr>
            <a:lvl9pPr marL="1525219" indent="0">
              <a:buNone/>
              <a:defRPr sz="6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653" y="1159177"/>
            <a:ext cx="1613152" cy="1704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0420" y="777927"/>
            <a:ext cx="1621096" cy="381250"/>
          </a:xfrm>
        </p:spPr>
        <p:txBody>
          <a:bodyPr anchor="b"/>
          <a:lstStyle>
            <a:lvl1pPr marL="0" indent="0">
              <a:buNone/>
              <a:defRPr sz="1001" b="1"/>
            </a:lvl1pPr>
            <a:lvl2pPr marL="190652" indent="0">
              <a:buNone/>
              <a:defRPr sz="834" b="1"/>
            </a:lvl2pPr>
            <a:lvl3pPr marL="381305" indent="0">
              <a:buNone/>
              <a:defRPr sz="751" b="1"/>
            </a:lvl3pPr>
            <a:lvl4pPr marL="571957" indent="0">
              <a:buNone/>
              <a:defRPr sz="667" b="1"/>
            </a:lvl4pPr>
            <a:lvl5pPr marL="762610" indent="0">
              <a:buNone/>
              <a:defRPr sz="667" b="1"/>
            </a:lvl5pPr>
            <a:lvl6pPr marL="953262" indent="0">
              <a:buNone/>
              <a:defRPr sz="667" b="1"/>
            </a:lvl6pPr>
            <a:lvl7pPr marL="1143914" indent="0">
              <a:buNone/>
              <a:defRPr sz="667" b="1"/>
            </a:lvl7pPr>
            <a:lvl8pPr marL="1334567" indent="0">
              <a:buNone/>
              <a:defRPr sz="667" b="1"/>
            </a:lvl8pPr>
            <a:lvl9pPr marL="1525219" indent="0">
              <a:buNone/>
              <a:defRPr sz="6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0420" y="1159177"/>
            <a:ext cx="1621096" cy="1704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1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4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53" y="211561"/>
            <a:ext cx="1229848" cy="740463"/>
          </a:xfrm>
        </p:spPr>
        <p:txBody>
          <a:bodyPr anchor="b"/>
          <a:lstStyle>
            <a:lvl1pPr>
              <a:defRPr sz="13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096" y="456913"/>
            <a:ext cx="1930420" cy="2255180"/>
          </a:xfrm>
        </p:spPr>
        <p:txBody>
          <a:bodyPr/>
          <a:lstStyle>
            <a:lvl1pPr>
              <a:defRPr sz="1334"/>
            </a:lvl1pPr>
            <a:lvl2pPr>
              <a:defRPr sz="1168"/>
            </a:lvl2pPr>
            <a:lvl3pPr>
              <a:defRPr sz="1001"/>
            </a:lvl3pPr>
            <a:lvl4pPr>
              <a:defRPr sz="834"/>
            </a:lvl4pPr>
            <a:lvl5pPr>
              <a:defRPr sz="834"/>
            </a:lvl5pPr>
            <a:lvl6pPr>
              <a:defRPr sz="834"/>
            </a:lvl6pPr>
            <a:lvl7pPr>
              <a:defRPr sz="834"/>
            </a:lvl7pPr>
            <a:lvl8pPr>
              <a:defRPr sz="834"/>
            </a:lvl8pPr>
            <a:lvl9pPr>
              <a:defRPr sz="8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653" y="952024"/>
            <a:ext cx="1229848" cy="1763742"/>
          </a:xfrm>
        </p:spPr>
        <p:txBody>
          <a:bodyPr/>
          <a:lstStyle>
            <a:lvl1pPr marL="0" indent="0">
              <a:buNone/>
              <a:defRPr sz="667"/>
            </a:lvl1pPr>
            <a:lvl2pPr marL="190652" indent="0">
              <a:buNone/>
              <a:defRPr sz="584"/>
            </a:lvl2pPr>
            <a:lvl3pPr marL="381305" indent="0">
              <a:buNone/>
              <a:defRPr sz="500"/>
            </a:lvl3pPr>
            <a:lvl4pPr marL="571957" indent="0">
              <a:buNone/>
              <a:defRPr sz="417"/>
            </a:lvl4pPr>
            <a:lvl5pPr marL="762610" indent="0">
              <a:buNone/>
              <a:defRPr sz="417"/>
            </a:lvl5pPr>
            <a:lvl6pPr marL="953262" indent="0">
              <a:buNone/>
              <a:defRPr sz="417"/>
            </a:lvl6pPr>
            <a:lvl7pPr marL="1143914" indent="0">
              <a:buNone/>
              <a:defRPr sz="417"/>
            </a:lvl7pPr>
            <a:lvl8pPr marL="1334567" indent="0">
              <a:buNone/>
              <a:defRPr sz="417"/>
            </a:lvl8pPr>
            <a:lvl9pPr marL="1525219" indent="0">
              <a:buNone/>
              <a:defRPr sz="41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98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53" y="211561"/>
            <a:ext cx="1229848" cy="740463"/>
          </a:xfrm>
        </p:spPr>
        <p:txBody>
          <a:bodyPr anchor="b"/>
          <a:lstStyle>
            <a:lvl1pPr>
              <a:defRPr sz="13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1096" y="456913"/>
            <a:ext cx="1930420" cy="2255180"/>
          </a:xfrm>
        </p:spPr>
        <p:txBody>
          <a:bodyPr anchor="t"/>
          <a:lstStyle>
            <a:lvl1pPr marL="0" indent="0">
              <a:buNone/>
              <a:defRPr sz="1334"/>
            </a:lvl1pPr>
            <a:lvl2pPr marL="190652" indent="0">
              <a:buNone/>
              <a:defRPr sz="1168"/>
            </a:lvl2pPr>
            <a:lvl3pPr marL="381305" indent="0">
              <a:buNone/>
              <a:defRPr sz="1001"/>
            </a:lvl3pPr>
            <a:lvl4pPr marL="571957" indent="0">
              <a:buNone/>
              <a:defRPr sz="834"/>
            </a:lvl4pPr>
            <a:lvl5pPr marL="762610" indent="0">
              <a:buNone/>
              <a:defRPr sz="834"/>
            </a:lvl5pPr>
            <a:lvl6pPr marL="953262" indent="0">
              <a:buNone/>
              <a:defRPr sz="834"/>
            </a:lvl6pPr>
            <a:lvl7pPr marL="1143914" indent="0">
              <a:buNone/>
              <a:defRPr sz="834"/>
            </a:lvl7pPr>
            <a:lvl8pPr marL="1334567" indent="0">
              <a:buNone/>
              <a:defRPr sz="834"/>
            </a:lvl8pPr>
            <a:lvl9pPr marL="1525219" indent="0">
              <a:buNone/>
              <a:defRPr sz="83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653" y="952024"/>
            <a:ext cx="1229848" cy="1763742"/>
          </a:xfrm>
        </p:spPr>
        <p:txBody>
          <a:bodyPr/>
          <a:lstStyle>
            <a:lvl1pPr marL="0" indent="0">
              <a:buNone/>
              <a:defRPr sz="667"/>
            </a:lvl1pPr>
            <a:lvl2pPr marL="190652" indent="0">
              <a:buNone/>
              <a:defRPr sz="584"/>
            </a:lvl2pPr>
            <a:lvl3pPr marL="381305" indent="0">
              <a:buNone/>
              <a:defRPr sz="500"/>
            </a:lvl3pPr>
            <a:lvl4pPr marL="571957" indent="0">
              <a:buNone/>
              <a:defRPr sz="417"/>
            </a:lvl4pPr>
            <a:lvl5pPr marL="762610" indent="0">
              <a:buNone/>
              <a:defRPr sz="417"/>
            </a:lvl5pPr>
            <a:lvl6pPr marL="953262" indent="0">
              <a:buNone/>
              <a:defRPr sz="417"/>
            </a:lvl6pPr>
            <a:lvl7pPr marL="1143914" indent="0">
              <a:buNone/>
              <a:defRPr sz="417"/>
            </a:lvl7pPr>
            <a:lvl8pPr marL="1334567" indent="0">
              <a:buNone/>
              <a:defRPr sz="417"/>
            </a:lvl8pPr>
            <a:lvl9pPr marL="1525219" indent="0">
              <a:buNone/>
              <a:defRPr sz="41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7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156" y="168955"/>
            <a:ext cx="3288863" cy="613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156" y="844774"/>
            <a:ext cx="3288863" cy="2013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156" y="2941284"/>
            <a:ext cx="857964" cy="168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114" y="2941284"/>
            <a:ext cx="1286947" cy="168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3055" y="2941284"/>
            <a:ext cx="857964" cy="168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93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81305" rtl="0" eaLnBrk="1" latinLnBrk="0" hangingPunct="1">
        <a:lnSpc>
          <a:spcPct val="90000"/>
        </a:lnSpc>
        <a:spcBef>
          <a:spcPct val="0"/>
        </a:spcBef>
        <a:buNone/>
        <a:defRPr sz="18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326" indent="-95326" algn="l" defTabSz="38130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168" kern="1200">
          <a:solidFill>
            <a:schemeClr val="tx1"/>
          </a:solidFill>
          <a:latin typeface="+mn-lt"/>
          <a:ea typeface="+mn-ea"/>
          <a:cs typeface="+mn-cs"/>
        </a:defRPr>
      </a:lvl1pPr>
      <a:lvl2pPr marL="285979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1001" kern="1200">
          <a:solidFill>
            <a:schemeClr val="tx1"/>
          </a:solidFill>
          <a:latin typeface="+mn-lt"/>
          <a:ea typeface="+mn-ea"/>
          <a:cs typeface="+mn-cs"/>
        </a:defRPr>
      </a:lvl2pPr>
      <a:lvl3pPr marL="476631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834" kern="1200">
          <a:solidFill>
            <a:schemeClr val="tx1"/>
          </a:solidFill>
          <a:latin typeface="+mn-lt"/>
          <a:ea typeface="+mn-ea"/>
          <a:cs typeface="+mn-cs"/>
        </a:defRPr>
      </a:lvl3pPr>
      <a:lvl4pPr marL="667283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7936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8588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39241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29893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0545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652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305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1957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2610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3262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3914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4567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5219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F2DE51-65FC-3DBB-A691-EA35B8B4E2D2}"/>
              </a:ext>
            </a:extLst>
          </p:cNvPr>
          <p:cNvSpPr txBox="1"/>
          <p:nvPr/>
        </p:nvSpPr>
        <p:spPr>
          <a:xfrm>
            <a:off x="310534" y="1067644"/>
            <a:ext cx="1858131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Migrating to Amazon Web Services?</a:t>
            </a:r>
          </a:p>
          <a:p>
            <a:r>
              <a:rPr lang="en-US" sz="1600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We’ll do the heavy lifting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007978-5C35-6201-3D6F-5C6F6CAE91ED}"/>
              </a:ext>
            </a:extLst>
          </p:cNvPr>
          <p:cNvGrpSpPr/>
          <p:nvPr/>
        </p:nvGrpSpPr>
        <p:grpSpPr>
          <a:xfrm>
            <a:off x="310533" y="2471344"/>
            <a:ext cx="1080118" cy="313885"/>
            <a:chOff x="897038" y="6252430"/>
            <a:chExt cx="1080118" cy="313885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89E6A7A-1CAB-8C81-C660-C2F116E00827}"/>
                </a:ext>
              </a:extLst>
            </p:cNvPr>
            <p:cNvSpPr/>
            <p:nvPr/>
          </p:nvSpPr>
          <p:spPr>
            <a:xfrm>
              <a:off x="897040" y="6252430"/>
              <a:ext cx="1080116" cy="313885"/>
            </a:xfrm>
            <a:prstGeom prst="roundRect">
              <a:avLst>
                <a:gd name="adj" fmla="val 1883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63D291-34F9-4075-3970-A5824B28962F}"/>
                </a:ext>
              </a:extLst>
            </p:cNvPr>
            <p:cNvSpPr txBox="1"/>
            <p:nvPr/>
          </p:nvSpPr>
          <p:spPr>
            <a:xfrm>
              <a:off x="897038" y="6299782"/>
              <a:ext cx="1080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6E7AA41C-266A-66A8-7D88-3350B59AF5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34" y="379625"/>
            <a:ext cx="886069" cy="26695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6EC832C-9A81-3E50-E56B-99D0D03AC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6863" y="185246"/>
            <a:ext cx="875582" cy="65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89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F2DE51-65FC-3DBB-A691-EA35B8B4E2D2}"/>
              </a:ext>
            </a:extLst>
          </p:cNvPr>
          <p:cNvSpPr txBox="1"/>
          <p:nvPr/>
        </p:nvSpPr>
        <p:spPr>
          <a:xfrm>
            <a:off x="310534" y="1067644"/>
            <a:ext cx="1858131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Migrating to Amazon Web Services?</a:t>
            </a:r>
          </a:p>
          <a:p>
            <a:r>
              <a:rPr lang="en-US" sz="1600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We’ll do the heavy lifting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007978-5C35-6201-3D6F-5C6F6CAE91ED}"/>
              </a:ext>
            </a:extLst>
          </p:cNvPr>
          <p:cNvGrpSpPr/>
          <p:nvPr/>
        </p:nvGrpSpPr>
        <p:grpSpPr>
          <a:xfrm>
            <a:off x="310533" y="2471344"/>
            <a:ext cx="1080118" cy="313885"/>
            <a:chOff x="897038" y="6252430"/>
            <a:chExt cx="1080118" cy="313885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89E6A7A-1CAB-8C81-C660-C2F116E00827}"/>
                </a:ext>
              </a:extLst>
            </p:cNvPr>
            <p:cNvSpPr/>
            <p:nvPr/>
          </p:nvSpPr>
          <p:spPr>
            <a:xfrm>
              <a:off x="897040" y="6252430"/>
              <a:ext cx="1080116" cy="313885"/>
            </a:xfrm>
            <a:prstGeom prst="roundRect">
              <a:avLst>
                <a:gd name="adj" fmla="val 1883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63D291-34F9-4075-3970-A5824B28962F}"/>
                </a:ext>
              </a:extLst>
            </p:cNvPr>
            <p:cNvSpPr txBox="1"/>
            <p:nvPr/>
          </p:nvSpPr>
          <p:spPr>
            <a:xfrm>
              <a:off x="897038" y="6299782"/>
              <a:ext cx="1080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22ABFD4B-25EC-64F8-0C5E-B20C3C9FAD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34" y="379625"/>
            <a:ext cx="886069" cy="26695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265349EF-6DCC-8A54-7778-D2CF5F7D2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6863" y="185246"/>
            <a:ext cx="875582" cy="65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278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9B24F55-45DA-84B4-3432-E122B7F201A0}"/>
              </a:ext>
            </a:extLst>
          </p:cNvPr>
          <p:cNvSpPr txBox="1"/>
          <p:nvPr/>
        </p:nvSpPr>
        <p:spPr>
          <a:xfrm>
            <a:off x="310534" y="1067644"/>
            <a:ext cx="1858131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b="1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Migrating to Amazon Web Services?</a:t>
            </a:r>
          </a:p>
          <a:p>
            <a:r>
              <a:rPr lang="en-US" sz="1600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We’ll do the heavy lifting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18667BA-B339-BCF2-214E-0487652B33EF}"/>
              </a:ext>
            </a:extLst>
          </p:cNvPr>
          <p:cNvGrpSpPr/>
          <p:nvPr/>
        </p:nvGrpSpPr>
        <p:grpSpPr>
          <a:xfrm>
            <a:off x="310533" y="2471344"/>
            <a:ext cx="1080118" cy="313885"/>
            <a:chOff x="897038" y="6252430"/>
            <a:chExt cx="1080118" cy="313885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86459D9B-CE30-C463-D014-236D350A6088}"/>
                </a:ext>
              </a:extLst>
            </p:cNvPr>
            <p:cNvSpPr/>
            <p:nvPr/>
          </p:nvSpPr>
          <p:spPr>
            <a:xfrm>
              <a:off x="897040" y="6252430"/>
              <a:ext cx="1080116" cy="313885"/>
            </a:xfrm>
            <a:prstGeom prst="roundRect">
              <a:avLst>
                <a:gd name="adj" fmla="val 1883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5A725FC-63D2-3356-DD90-B12377BD467A}"/>
                </a:ext>
              </a:extLst>
            </p:cNvPr>
            <p:cNvSpPr txBox="1"/>
            <p:nvPr/>
          </p:nvSpPr>
          <p:spPr>
            <a:xfrm>
              <a:off x="897038" y="6299782"/>
              <a:ext cx="1080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ACAB3A70-1785-F5D7-F304-0D095BDE04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34" y="379625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D3D6609-848F-CA52-5DB0-448CA8882C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6863" y="185246"/>
            <a:ext cx="875582" cy="65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58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4D1E4F-7FFF-43EA-8D7C-DBD9CCA3F8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BC8BB0-F1EC-4646-B800-47806D28AA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39</Words>
  <Application>Microsoft Macintosh PowerPoint</Application>
  <PresentationFormat>Custom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HelveticaNeueLT Std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Bunschoten</dc:creator>
  <cp:lastModifiedBy>Wong, David</cp:lastModifiedBy>
  <cp:revision>14</cp:revision>
  <dcterms:created xsi:type="dcterms:W3CDTF">2022-07-25T17:23:35Z</dcterms:created>
  <dcterms:modified xsi:type="dcterms:W3CDTF">2024-09-13T03:56:43Z</dcterms:modified>
</cp:coreProperties>
</file>