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3"/>
  </p:sldMasterIdLst>
  <p:sldIdLst>
    <p:sldId id="256" r:id="rId4"/>
    <p:sldId id="260" r:id="rId5"/>
    <p:sldId id="261" r:id="rId6"/>
  </p:sldIdLst>
  <p:sldSz cx="15233650" cy="79740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2F3F"/>
    <a:srgbClr val="D8D8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CBA2612-456D-D045-84CA-3F3D37017138}" v="4" dt="2024-06-04T13:32:35.40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74"/>
    <p:restoredTop sz="94658"/>
  </p:normalViewPr>
  <p:slideViewPr>
    <p:cSldViewPr snapToGrid="0">
      <p:cViewPr varScale="1">
        <p:scale>
          <a:sx n="103" d="100"/>
          <a:sy n="103" d="100"/>
        </p:scale>
        <p:origin x="44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Master" Target="slideMasters/slideMaster1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microsoft.com/office/2016/11/relationships/changesInfo" Target="changesInfos/changesInfo1.xml"/><Relationship Id="rId5" Type="http://schemas.openxmlformats.org/officeDocument/2006/relationships/slide" Target="slides/slide2.xml"/><Relationship Id="rId10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braira, Ana" userId="d8439876-94dc-47dc-9ccf-3587cec70708" providerId="ADAL" clId="{ECBA2612-456D-D045-84CA-3F3D37017138}"/>
    <pc:docChg chg="custSel modSld">
      <pc:chgData name="Abraira, Ana" userId="d8439876-94dc-47dc-9ccf-3587cec70708" providerId="ADAL" clId="{ECBA2612-456D-D045-84CA-3F3D37017138}" dt="2024-06-04T13:32:35.405" v="13"/>
      <pc:docMkLst>
        <pc:docMk/>
      </pc:docMkLst>
      <pc:sldChg chg="addSp delSp modSp mod">
        <pc:chgData name="Abraira, Ana" userId="d8439876-94dc-47dc-9ccf-3587cec70708" providerId="ADAL" clId="{ECBA2612-456D-D045-84CA-3F3D37017138}" dt="2024-06-04T13:32:24.196" v="9" actId="12789"/>
        <pc:sldMkLst>
          <pc:docMk/>
          <pc:sldMk cId="2994503901" sldId="256"/>
        </pc:sldMkLst>
        <pc:grpChg chg="del">
          <ac:chgData name="Abraira, Ana" userId="d8439876-94dc-47dc-9ccf-3587cec70708" providerId="ADAL" clId="{ECBA2612-456D-D045-84CA-3F3D37017138}" dt="2024-06-04T13:32:18.366" v="6" actId="478"/>
          <ac:grpSpMkLst>
            <pc:docMk/>
            <pc:sldMk cId="2994503901" sldId="256"/>
            <ac:grpSpMk id="26" creationId="{D4EB755C-2D7B-472D-C424-003FC88641AA}"/>
          </ac:grpSpMkLst>
        </pc:grpChg>
        <pc:picChg chg="add del mod">
          <ac:chgData name="Abraira, Ana" userId="d8439876-94dc-47dc-9ccf-3587cec70708" providerId="ADAL" clId="{ECBA2612-456D-D045-84CA-3F3D37017138}" dt="2024-06-04T13:32:17.007" v="5" actId="478"/>
          <ac:picMkLst>
            <pc:docMk/>
            <pc:sldMk cId="2994503901" sldId="256"/>
            <ac:picMk id="3" creationId="{8B0AB864-6665-12F0-65B5-532198FE2184}"/>
          </ac:picMkLst>
        </pc:picChg>
        <pc:picChg chg="add mod">
          <ac:chgData name="Abraira, Ana" userId="d8439876-94dc-47dc-9ccf-3587cec70708" providerId="ADAL" clId="{ECBA2612-456D-D045-84CA-3F3D37017138}" dt="2024-06-04T13:32:24.196" v="9" actId="12789"/>
          <ac:picMkLst>
            <pc:docMk/>
            <pc:sldMk cId="2994503901" sldId="256"/>
            <ac:picMk id="4" creationId="{8A581D94-0130-A60C-251F-C0C28BDBE514}"/>
          </ac:picMkLst>
        </pc:picChg>
        <pc:picChg chg="mod">
          <ac:chgData name="Abraira, Ana" userId="d8439876-94dc-47dc-9ccf-3587cec70708" providerId="ADAL" clId="{ECBA2612-456D-D045-84CA-3F3D37017138}" dt="2024-06-04T13:32:24.196" v="9" actId="12789"/>
          <ac:picMkLst>
            <pc:docMk/>
            <pc:sldMk cId="2994503901" sldId="256"/>
            <ac:picMk id="5" creationId="{50DE7844-5069-5F09-A811-415742975CB4}"/>
          </ac:picMkLst>
        </pc:picChg>
      </pc:sldChg>
      <pc:sldChg chg="addSp delSp modSp mod">
        <pc:chgData name="Abraira, Ana" userId="d8439876-94dc-47dc-9ccf-3587cec70708" providerId="ADAL" clId="{ECBA2612-456D-D045-84CA-3F3D37017138}" dt="2024-06-04T13:32:33.157" v="11"/>
        <pc:sldMkLst>
          <pc:docMk/>
          <pc:sldMk cId="4171726591" sldId="260"/>
        </pc:sldMkLst>
        <pc:grpChg chg="del">
          <ac:chgData name="Abraira, Ana" userId="d8439876-94dc-47dc-9ccf-3587cec70708" providerId="ADAL" clId="{ECBA2612-456D-D045-84CA-3F3D37017138}" dt="2024-06-04T13:32:32.833" v="10" actId="478"/>
          <ac:grpSpMkLst>
            <pc:docMk/>
            <pc:sldMk cId="4171726591" sldId="260"/>
            <ac:grpSpMk id="26" creationId="{D4EB755C-2D7B-472D-C424-003FC88641AA}"/>
          </ac:grpSpMkLst>
        </pc:grpChg>
        <pc:picChg chg="add mod">
          <ac:chgData name="Abraira, Ana" userId="d8439876-94dc-47dc-9ccf-3587cec70708" providerId="ADAL" clId="{ECBA2612-456D-D045-84CA-3F3D37017138}" dt="2024-06-04T13:32:33.157" v="11"/>
          <ac:picMkLst>
            <pc:docMk/>
            <pc:sldMk cId="4171726591" sldId="260"/>
            <ac:picMk id="2" creationId="{D2E8AD46-2D1E-1629-16AC-F7B626846D0D}"/>
          </ac:picMkLst>
        </pc:picChg>
        <pc:picChg chg="add mod">
          <ac:chgData name="Abraira, Ana" userId="d8439876-94dc-47dc-9ccf-3587cec70708" providerId="ADAL" clId="{ECBA2612-456D-D045-84CA-3F3D37017138}" dt="2024-06-04T13:32:33.157" v="11"/>
          <ac:picMkLst>
            <pc:docMk/>
            <pc:sldMk cId="4171726591" sldId="260"/>
            <ac:picMk id="3" creationId="{5BE04A14-D2DA-99E6-4E05-A0BCA12F3503}"/>
          </ac:picMkLst>
        </pc:picChg>
        <pc:picChg chg="del">
          <ac:chgData name="Abraira, Ana" userId="d8439876-94dc-47dc-9ccf-3587cec70708" providerId="ADAL" clId="{ECBA2612-456D-D045-84CA-3F3D37017138}" dt="2024-06-04T13:32:32.833" v="10" actId="478"/>
          <ac:picMkLst>
            <pc:docMk/>
            <pc:sldMk cId="4171726591" sldId="260"/>
            <ac:picMk id="5" creationId="{50DE7844-5069-5F09-A811-415742975CB4}"/>
          </ac:picMkLst>
        </pc:picChg>
      </pc:sldChg>
      <pc:sldChg chg="addSp delSp modSp mod">
        <pc:chgData name="Abraira, Ana" userId="d8439876-94dc-47dc-9ccf-3587cec70708" providerId="ADAL" clId="{ECBA2612-456D-D045-84CA-3F3D37017138}" dt="2024-06-04T13:32:35.405" v="13"/>
        <pc:sldMkLst>
          <pc:docMk/>
          <pc:sldMk cId="3944437237" sldId="261"/>
        </pc:sldMkLst>
        <pc:grpChg chg="del">
          <ac:chgData name="Abraira, Ana" userId="d8439876-94dc-47dc-9ccf-3587cec70708" providerId="ADAL" clId="{ECBA2612-456D-D045-84CA-3F3D37017138}" dt="2024-06-04T13:32:35.049" v="12" actId="478"/>
          <ac:grpSpMkLst>
            <pc:docMk/>
            <pc:sldMk cId="3944437237" sldId="261"/>
            <ac:grpSpMk id="26" creationId="{D4EB755C-2D7B-472D-C424-003FC88641AA}"/>
          </ac:grpSpMkLst>
        </pc:grpChg>
        <pc:picChg chg="add mod">
          <ac:chgData name="Abraira, Ana" userId="d8439876-94dc-47dc-9ccf-3587cec70708" providerId="ADAL" clId="{ECBA2612-456D-D045-84CA-3F3D37017138}" dt="2024-06-04T13:32:35.405" v="13"/>
          <ac:picMkLst>
            <pc:docMk/>
            <pc:sldMk cId="3944437237" sldId="261"/>
            <ac:picMk id="2" creationId="{6F6F13CD-2343-0624-7A16-902D3C0D1319}"/>
          </ac:picMkLst>
        </pc:picChg>
        <pc:picChg chg="add mod">
          <ac:chgData name="Abraira, Ana" userId="d8439876-94dc-47dc-9ccf-3587cec70708" providerId="ADAL" clId="{ECBA2612-456D-D045-84CA-3F3D37017138}" dt="2024-06-04T13:32:35.405" v="13"/>
          <ac:picMkLst>
            <pc:docMk/>
            <pc:sldMk cId="3944437237" sldId="261"/>
            <ac:picMk id="3" creationId="{5ED8DE32-A68C-1F33-0018-70C6E03BD547}"/>
          </ac:picMkLst>
        </pc:picChg>
        <pc:picChg chg="del">
          <ac:chgData name="Abraira, Ana" userId="d8439876-94dc-47dc-9ccf-3587cec70708" providerId="ADAL" clId="{ECBA2612-456D-D045-84CA-3F3D37017138}" dt="2024-06-04T13:32:35.049" v="12" actId="478"/>
          <ac:picMkLst>
            <pc:docMk/>
            <pc:sldMk cId="3944437237" sldId="261"/>
            <ac:picMk id="5" creationId="{50DE7844-5069-5F09-A811-415742975CB4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4206" y="1305007"/>
            <a:ext cx="11425238" cy="2776138"/>
          </a:xfrm>
        </p:spPr>
        <p:txBody>
          <a:bodyPr anchor="b"/>
          <a:lstStyle>
            <a:lvl1pPr algn="ctr">
              <a:defRPr sz="69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4206" y="4188203"/>
            <a:ext cx="11425238" cy="1925207"/>
          </a:xfrm>
        </p:spPr>
        <p:txBody>
          <a:bodyPr/>
          <a:lstStyle>
            <a:lvl1pPr marL="0" indent="0" algn="ctr">
              <a:buNone/>
              <a:defRPr sz="2790"/>
            </a:lvl1pPr>
            <a:lvl2pPr marL="531586" indent="0" algn="ctr">
              <a:buNone/>
              <a:defRPr sz="2325"/>
            </a:lvl2pPr>
            <a:lvl3pPr marL="1063173" indent="0" algn="ctr">
              <a:buNone/>
              <a:defRPr sz="2093"/>
            </a:lvl3pPr>
            <a:lvl4pPr marL="1594759" indent="0" algn="ctr">
              <a:buNone/>
              <a:defRPr sz="1860"/>
            </a:lvl4pPr>
            <a:lvl5pPr marL="2126346" indent="0" algn="ctr">
              <a:buNone/>
              <a:defRPr sz="1860"/>
            </a:lvl5pPr>
            <a:lvl6pPr marL="2657932" indent="0" algn="ctr">
              <a:buNone/>
              <a:defRPr sz="1860"/>
            </a:lvl6pPr>
            <a:lvl7pPr marL="3189519" indent="0" algn="ctr">
              <a:buNone/>
              <a:defRPr sz="1860"/>
            </a:lvl7pPr>
            <a:lvl8pPr marL="3721105" indent="0" algn="ctr">
              <a:buNone/>
              <a:defRPr sz="1860"/>
            </a:lvl8pPr>
            <a:lvl9pPr marL="4252692" indent="0" algn="ctr">
              <a:buNone/>
              <a:defRPr sz="18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9/13/24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A blue and pink gradient&#10;&#10;Description automatically generated">
            <a:extLst>
              <a:ext uri="{FF2B5EF4-FFF2-40B4-BE49-F238E27FC236}">
                <a16:creationId xmlns:a16="http://schemas.microsoft.com/office/drawing/2014/main" id="{41353770-9F1C-E09C-C438-FF4EB26A06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5233650" cy="7974013"/>
          </a:xfrm>
          <a:prstGeom prst="rect">
            <a:avLst/>
          </a:prstGeom>
        </p:spPr>
      </p:pic>
      <p:pic>
        <p:nvPicPr>
          <p:cNvPr id="8" name="Picture 7" descr="A person holding a phone&#10;&#10;Description automatically generated">
            <a:extLst>
              <a:ext uri="{FF2B5EF4-FFF2-40B4-BE49-F238E27FC236}">
                <a16:creationId xmlns:a16="http://schemas.microsoft.com/office/drawing/2014/main" id="{DD051990-795C-0770-033D-6E7D0E787F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24756" y="0"/>
            <a:ext cx="12808894" cy="7974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2690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9/13/24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63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901581" y="424543"/>
            <a:ext cx="3284756" cy="675760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313" y="424543"/>
            <a:ext cx="9663847" cy="675760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9/13/24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168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9379" y="1987967"/>
            <a:ext cx="13139023" cy="3316967"/>
          </a:xfrm>
        </p:spPr>
        <p:txBody>
          <a:bodyPr anchor="b"/>
          <a:lstStyle>
            <a:lvl1pPr>
              <a:defRPr sz="69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379" y="5336314"/>
            <a:ext cx="13139023" cy="1744315"/>
          </a:xfrm>
        </p:spPr>
        <p:txBody>
          <a:bodyPr/>
          <a:lstStyle>
            <a:lvl1pPr marL="0" indent="0">
              <a:buNone/>
              <a:defRPr sz="2790">
                <a:solidFill>
                  <a:schemeClr val="tx1">
                    <a:tint val="75000"/>
                  </a:schemeClr>
                </a:solidFill>
              </a:defRPr>
            </a:lvl1pPr>
            <a:lvl2pPr marL="531586" indent="0">
              <a:buNone/>
              <a:defRPr sz="2325">
                <a:solidFill>
                  <a:schemeClr val="tx1">
                    <a:tint val="75000"/>
                  </a:schemeClr>
                </a:solidFill>
              </a:defRPr>
            </a:lvl2pPr>
            <a:lvl3pPr marL="1063173" indent="0">
              <a:buNone/>
              <a:defRPr sz="2093">
                <a:solidFill>
                  <a:schemeClr val="tx1">
                    <a:tint val="75000"/>
                  </a:schemeClr>
                </a:solidFill>
              </a:defRPr>
            </a:lvl3pPr>
            <a:lvl4pPr marL="1594759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4pPr>
            <a:lvl5pPr marL="2126346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5pPr>
            <a:lvl6pPr marL="265793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6pPr>
            <a:lvl7pPr marL="3189519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7pPr>
            <a:lvl8pPr marL="3721105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8pPr>
            <a:lvl9pPr marL="425269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9/13/24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A blue and pink cubes&#10;&#10;Description automatically generated">
            <a:extLst>
              <a:ext uri="{FF2B5EF4-FFF2-40B4-BE49-F238E27FC236}">
                <a16:creationId xmlns:a16="http://schemas.microsoft.com/office/drawing/2014/main" id="{C8601B6C-65D0-AD68-72C7-5A9EDFCAB2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5233650" cy="7974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8979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9/13/24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A blue and pink gradient&#10;&#10;Description automatically generated">
            <a:extLst>
              <a:ext uri="{FF2B5EF4-FFF2-40B4-BE49-F238E27FC236}">
                <a16:creationId xmlns:a16="http://schemas.microsoft.com/office/drawing/2014/main" id="{15D4E39B-4EAB-C544-9838-D37ED4296FE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5233650" cy="797401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508C71B-1F4F-1923-B713-CEE35C31B4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37513" y="0"/>
            <a:ext cx="8896137" cy="7974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799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47314" y="2122712"/>
            <a:ext cx="6474301" cy="5059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12035" y="2122712"/>
            <a:ext cx="6474301" cy="5059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9/13/24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7644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298" y="424543"/>
            <a:ext cx="13139023" cy="154127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9298" y="1954742"/>
            <a:ext cx="6444547" cy="957988"/>
          </a:xfrm>
        </p:spPr>
        <p:txBody>
          <a:bodyPr anchor="b"/>
          <a:lstStyle>
            <a:lvl1pPr marL="0" indent="0">
              <a:buNone/>
              <a:defRPr sz="2790" b="1"/>
            </a:lvl1pPr>
            <a:lvl2pPr marL="531586" indent="0">
              <a:buNone/>
              <a:defRPr sz="2325" b="1"/>
            </a:lvl2pPr>
            <a:lvl3pPr marL="1063173" indent="0">
              <a:buNone/>
              <a:defRPr sz="2093" b="1"/>
            </a:lvl3pPr>
            <a:lvl4pPr marL="1594759" indent="0">
              <a:buNone/>
              <a:defRPr sz="1860" b="1"/>
            </a:lvl4pPr>
            <a:lvl5pPr marL="2126346" indent="0">
              <a:buNone/>
              <a:defRPr sz="1860" b="1"/>
            </a:lvl5pPr>
            <a:lvl6pPr marL="2657932" indent="0">
              <a:buNone/>
              <a:defRPr sz="1860" b="1"/>
            </a:lvl6pPr>
            <a:lvl7pPr marL="3189519" indent="0">
              <a:buNone/>
              <a:defRPr sz="1860" b="1"/>
            </a:lvl7pPr>
            <a:lvl8pPr marL="3721105" indent="0">
              <a:buNone/>
              <a:defRPr sz="1860" b="1"/>
            </a:lvl8pPr>
            <a:lvl9pPr marL="4252692" indent="0">
              <a:buNone/>
              <a:defRPr sz="18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9298" y="2912730"/>
            <a:ext cx="6444547" cy="4284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12036" y="1954742"/>
            <a:ext cx="6476285" cy="957988"/>
          </a:xfrm>
        </p:spPr>
        <p:txBody>
          <a:bodyPr anchor="b"/>
          <a:lstStyle>
            <a:lvl1pPr marL="0" indent="0">
              <a:buNone/>
              <a:defRPr sz="2790" b="1"/>
            </a:lvl1pPr>
            <a:lvl2pPr marL="531586" indent="0">
              <a:buNone/>
              <a:defRPr sz="2325" b="1"/>
            </a:lvl2pPr>
            <a:lvl3pPr marL="1063173" indent="0">
              <a:buNone/>
              <a:defRPr sz="2093" b="1"/>
            </a:lvl3pPr>
            <a:lvl4pPr marL="1594759" indent="0">
              <a:buNone/>
              <a:defRPr sz="1860" b="1"/>
            </a:lvl4pPr>
            <a:lvl5pPr marL="2126346" indent="0">
              <a:buNone/>
              <a:defRPr sz="1860" b="1"/>
            </a:lvl5pPr>
            <a:lvl6pPr marL="2657932" indent="0">
              <a:buNone/>
              <a:defRPr sz="1860" b="1"/>
            </a:lvl6pPr>
            <a:lvl7pPr marL="3189519" indent="0">
              <a:buNone/>
              <a:defRPr sz="1860" b="1"/>
            </a:lvl7pPr>
            <a:lvl8pPr marL="3721105" indent="0">
              <a:buNone/>
              <a:defRPr sz="1860" b="1"/>
            </a:lvl8pPr>
            <a:lvl9pPr marL="4252692" indent="0">
              <a:buNone/>
              <a:defRPr sz="18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12036" y="2912730"/>
            <a:ext cx="6476285" cy="4284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9/13/24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105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9/13/24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9631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9/13/24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61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298" y="531601"/>
            <a:ext cx="4913248" cy="1860603"/>
          </a:xfrm>
        </p:spPr>
        <p:txBody>
          <a:bodyPr anchor="b"/>
          <a:lstStyle>
            <a:lvl1pPr>
              <a:defRPr sz="372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6286" y="1148111"/>
            <a:ext cx="7712035" cy="5666718"/>
          </a:xfrm>
        </p:spPr>
        <p:txBody>
          <a:bodyPr/>
          <a:lstStyle>
            <a:lvl1pPr>
              <a:defRPr sz="3721"/>
            </a:lvl1pPr>
            <a:lvl2pPr>
              <a:defRPr sz="3256"/>
            </a:lvl2pPr>
            <a:lvl3pPr>
              <a:defRPr sz="2790"/>
            </a:lvl3pPr>
            <a:lvl4pPr>
              <a:defRPr sz="2325"/>
            </a:lvl4pPr>
            <a:lvl5pPr>
              <a:defRPr sz="2325"/>
            </a:lvl5pPr>
            <a:lvl6pPr>
              <a:defRPr sz="2325"/>
            </a:lvl6pPr>
            <a:lvl7pPr>
              <a:defRPr sz="2325"/>
            </a:lvl7pPr>
            <a:lvl8pPr>
              <a:defRPr sz="2325"/>
            </a:lvl8pPr>
            <a:lvl9pPr>
              <a:defRPr sz="232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298" y="2392204"/>
            <a:ext cx="4913248" cy="4431854"/>
          </a:xfrm>
        </p:spPr>
        <p:txBody>
          <a:bodyPr/>
          <a:lstStyle>
            <a:lvl1pPr marL="0" indent="0">
              <a:buNone/>
              <a:defRPr sz="1860"/>
            </a:lvl1pPr>
            <a:lvl2pPr marL="531586" indent="0">
              <a:buNone/>
              <a:defRPr sz="1628"/>
            </a:lvl2pPr>
            <a:lvl3pPr marL="1063173" indent="0">
              <a:buNone/>
              <a:defRPr sz="1395"/>
            </a:lvl3pPr>
            <a:lvl4pPr marL="1594759" indent="0">
              <a:buNone/>
              <a:defRPr sz="1163"/>
            </a:lvl4pPr>
            <a:lvl5pPr marL="2126346" indent="0">
              <a:buNone/>
              <a:defRPr sz="1163"/>
            </a:lvl5pPr>
            <a:lvl6pPr marL="2657932" indent="0">
              <a:buNone/>
              <a:defRPr sz="1163"/>
            </a:lvl6pPr>
            <a:lvl7pPr marL="3189519" indent="0">
              <a:buNone/>
              <a:defRPr sz="1163"/>
            </a:lvl7pPr>
            <a:lvl8pPr marL="3721105" indent="0">
              <a:buNone/>
              <a:defRPr sz="1163"/>
            </a:lvl8pPr>
            <a:lvl9pPr marL="4252692" indent="0">
              <a:buNone/>
              <a:defRPr sz="11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9/13/24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2963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298" y="531601"/>
            <a:ext cx="4913248" cy="1860603"/>
          </a:xfrm>
        </p:spPr>
        <p:txBody>
          <a:bodyPr anchor="b"/>
          <a:lstStyle>
            <a:lvl1pPr>
              <a:defRPr sz="372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76286" y="1148111"/>
            <a:ext cx="7712035" cy="5666718"/>
          </a:xfrm>
        </p:spPr>
        <p:txBody>
          <a:bodyPr anchor="t"/>
          <a:lstStyle>
            <a:lvl1pPr marL="0" indent="0">
              <a:buNone/>
              <a:defRPr sz="3721"/>
            </a:lvl1pPr>
            <a:lvl2pPr marL="531586" indent="0">
              <a:buNone/>
              <a:defRPr sz="3256"/>
            </a:lvl2pPr>
            <a:lvl3pPr marL="1063173" indent="0">
              <a:buNone/>
              <a:defRPr sz="2790"/>
            </a:lvl3pPr>
            <a:lvl4pPr marL="1594759" indent="0">
              <a:buNone/>
              <a:defRPr sz="2325"/>
            </a:lvl4pPr>
            <a:lvl5pPr marL="2126346" indent="0">
              <a:buNone/>
              <a:defRPr sz="2325"/>
            </a:lvl5pPr>
            <a:lvl6pPr marL="2657932" indent="0">
              <a:buNone/>
              <a:defRPr sz="2325"/>
            </a:lvl6pPr>
            <a:lvl7pPr marL="3189519" indent="0">
              <a:buNone/>
              <a:defRPr sz="2325"/>
            </a:lvl7pPr>
            <a:lvl8pPr marL="3721105" indent="0">
              <a:buNone/>
              <a:defRPr sz="2325"/>
            </a:lvl8pPr>
            <a:lvl9pPr marL="4252692" indent="0">
              <a:buNone/>
              <a:defRPr sz="232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298" y="2392204"/>
            <a:ext cx="4913248" cy="4431854"/>
          </a:xfrm>
        </p:spPr>
        <p:txBody>
          <a:bodyPr/>
          <a:lstStyle>
            <a:lvl1pPr marL="0" indent="0">
              <a:buNone/>
              <a:defRPr sz="1860"/>
            </a:lvl1pPr>
            <a:lvl2pPr marL="531586" indent="0">
              <a:buNone/>
              <a:defRPr sz="1628"/>
            </a:lvl2pPr>
            <a:lvl3pPr marL="1063173" indent="0">
              <a:buNone/>
              <a:defRPr sz="1395"/>
            </a:lvl3pPr>
            <a:lvl4pPr marL="1594759" indent="0">
              <a:buNone/>
              <a:defRPr sz="1163"/>
            </a:lvl4pPr>
            <a:lvl5pPr marL="2126346" indent="0">
              <a:buNone/>
              <a:defRPr sz="1163"/>
            </a:lvl5pPr>
            <a:lvl6pPr marL="2657932" indent="0">
              <a:buNone/>
              <a:defRPr sz="1163"/>
            </a:lvl6pPr>
            <a:lvl7pPr marL="3189519" indent="0">
              <a:buNone/>
              <a:defRPr sz="1163"/>
            </a:lvl7pPr>
            <a:lvl8pPr marL="3721105" indent="0">
              <a:buNone/>
              <a:defRPr sz="1163"/>
            </a:lvl8pPr>
            <a:lvl9pPr marL="4252692" indent="0">
              <a:buNone/>
              <a:defRPr sz="11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9/13/24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7957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7314" y="424543"/>
            <a:ext cx="13139023" cy="15412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7314" y="2122712"/>
            <a:ext cx="13139023" cy="50594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7314" y="7390729"/>
            <a:ext cx="3427571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B25E54-9E7A-9A45-BCE9-B65120F6D369}" type="datetimeFigureOut">
              <a:rPr lang="en-US" smtClean="0"/>
              <a:t>9/13/24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46147" y="7390729"/>
            <a:ext cx="5141357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765" y="7390729"/>
            <a:ext cx="3427571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700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7" r:id="rId2"/>
    <p:sldLayoutId id="2147483686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063173" rtl="0" eaLnBrk="1" latinLnBrk="0" hangingPunct="1">
        <a:lnSpc>
          <a:spcPct val="90000"/>
        </a:lnSpc>
        <a:spcBef>
          <a:spcPct val="0"/>
        </a:spcBef>
        <a:buNone/>
        <a:defRPr sz="51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5793" indent="-265793" algn="l" defTabSz="1063173" rtl="0" eaLnBrk="1" latinLnBrk="0" hangingPunct="1">
        <a:lnSpc>
          <a:spcPct val="90000"/>
        </a:lnSpc>
        <a:spcBef>
          <a:spcPts val="1163"/>
        </a:spcBef>
        <a:buFont typeface="Arial" panose="020B0604020202020204" pitchFamily="34" charset="0"/>
        <a:buChar char="•"/>
        <a:defRPr sz="3256" kern="1200">
          <a:solidFill>
            <a:schemeClr val="tx1"/>
          </a:solidFill>
          <a:latin typeface="+mn-lt"/>
          <a:ea typeface="+mn-ea"/>
          <a:cs typeface="+mn-cs"/>
        </a:defRPr>
      </a:lvl1pPr>
      <a:lvl2pPr marL="797380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790" kern="1200">
          <a:solidFill>
            <a:schemeClr val="tx1"/>
          </a:solidFill>
          <a:latin typeface="+mn-lt"/>
          <a:ea typeface="+mn-ea"/>
          <a:cs typeface="+mn-cs"/>
        </a:defRPr>
      </a:lvl2pPr>
      <a:lvl3pPr marL="1328966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325" kern="1200">
          <a:solidFill>
            <a:schemeClr val="tx1"/>
          </a:solidFill>
          <a:latin typeface="+mn-lt"/>
          <a:ea typeface="+mn-ea"/>
          <a:cs typeface="+mn-cs"/>
        </a:defRPr>
      </a:lvl3pPr>
      <a:lvl4pPr marL="1860553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392139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92372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455312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986898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51848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1pPr>
      <a:lvl2pPr marL="53158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2pPr>
      <a:lvl3pPr marL="1063173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3pPr>
      <a:lvl4pPr marL="159475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12634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65793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18951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721105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25269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logo&#10;&#10;Description automatically generated">
            <a:extLst>
              <a:ext uri="{FF2B5EF4-FFF2-40B4-BE49-F238E27FC236}">
                <a16:creationId xmlns:a16="http://schemas.microsoft.com/office/drawing/2014/main" id="{50DE7844-5069-5F09-A811-415742975C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039" y="982323"/>
            <a:ext cx="1979962" cy="59652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E304CB9-212B-33E7-7993-96D7D922E350}"/>
              </a:ext>
            </a:extLst>
          </p:cNvPr>
          <p:cNvSpPr txBox="1"/>
          <p:nvPr/>
        </p:nvSpPr>
        <p:spPr>
          <a:xfrm>
            <a:off x="897040" y="2542751"/>
            <a:ext cx="7925684" cy="295465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4800" spc="200" dirty="0">
                <a:ln w="4445">
                  <a:noFill/>
                  <a:prstDash val="solid"/>
                </a:ln>
                <a:solidFill>
                  <a:schemeClr val="bg1"/>
                </a:solidFill>
                <a:latin typeface="HelveticaNeueLT Std" panose="020B0604020202020204" pitchFamily="34" charset="0"/>
              </a:rPr>
              <a:t>Navigate</a:t>
            </a:r>
          </a:p>
          <a:p>
            <a:r>
              <a:rPr lang="en-US" sz="4800" spc="200" dirty="0">
                <a:ln w="4445">
                  <a:noFill/>
                  <a:prstDash val="solid"/>
                </a:ln>
                <a:solidFill>
                  <a:schemeClr val="bg1"/>
                </a:solidFill>
                <a:latin typeface="HelveticaNeueLT Std" panose="020B0604020202020204" pitchFamily="34" charset="0"/>
              </a:rPr>
              <a:t>Amazon Web Services Migration with Confidence with </a:t>
            </a:r>
            <a:r>
              <a:rPr lang="en-US" sz="4800" b="1" spc="200" dirty="0">
                <a:ln w="4445">
                  <a:noFill/>
                  <a:prstDash val="solid"/>
                </a:ln>
                <a:solidFill>
                  <a:schemeClr val="bg1"/>
                </a:solidFill>
                <a:latin typeface="HelveticaNeueLT Std" panose="020B0604020202020204" pitchFamily="34" charset="0"/>
              </a:rPr>
              <a:t>[AWS Partner]</a:t>
            </a:r>
            <a:endParaRPr lang="en-US" sz="4800" spc="200" dirty="0">
              <a:ln w="4445">
                <a:noFill/>
                <a:prstDash val="solid"/>
              </a:ln>
              <a:solidFill>
                <a:schemeClr val="bg1"/>
              </a:solidFill>
              <a:latin typeface="HelveticaNeueLT Std" panose="020B0604020202020204" pitchFamily="34" charset="0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5C5F4728-A7A1-6A38-4F7B-FF5F465C45E6}"/>
              </a:ext>
            </a:extLst>
          </p:cNvPr>
          <p:cNvGrpSpPr/>
          <p:nvPr/>
        </p:nvGrpSpPr>
        <p:grpSpPr>
          <a:xfrm>
            <a:off x="897039" y="6100813"/>
            <a:ext cx="2930244" cy="836003"/>
            <a:chOff x="897039" y="6252430"/>
            <a:chExt cx="2930244" cy="836003"/>
          </a:xfrm>
        </p:grpSpPr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7873F0E6-ED6C-39B0-6D18-40047A94FE8C}"/>
                </a:ext>
              </a:extLst>
            </p:cNvPr>
            <p:cNvSpPr/>
            <p:nvPr/>
          </p:nvSpPr>
          <p:spPr>
            <a:xfrm>
              <a:off x="897039" y="6252430"/>
              <a:ext cx="2930243" cy="836003"/>
            </a:xfrm>
            <a:prstGeom prst="roundRect">
              <a:avLst>
                <a:gd name="adj" fmla="val 18830"/>
              </a:avLst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A58D39D-3C8E-C7E5-B536-FE102CEA4144}"/>
                </a:ext>
              </a:extLst>
            </p:cNvPr>
            <p:cNvSpPr txBox="1"/>
            <p:nvPr/>
          </p:nvSpPr>
          <p:spPr>
            <a:xfrm>
              <a:off x="897039" y="6440778"/>
              <a:ext cx="2930244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spc="200" dirty="0">
                  <a:ln w="4445">
                    <a:noFill/>
                    <a:prstDash val="solid"/>
                  </a:ln>
                  <a:solidFill>
                    <a:schemeClr val="bg1"/>
                  </a:solidFill>
                  <a:latin typeface="HelveticaNeueLT Std" panose="020B0604020202020204" pitchFamily="34" charset="0"/>
                </a:rPr>
                <a:t>Get Started</a:t>
              </a:r>
            </a:p>
          </p:txBody>
        </p:sp>
      </p:grpSp>
      <p:pic>
        <p:nvPicPr>
          <p:cNvPr id="4" name="Graphic 3">
            <a:extLst>
              <a:ext uri="{FF2B5EF4-FFF2-40B4-BE49-F238E27FC236}">
                <a16:creationId xmlns:a16="http://schemas.microsoft.com/office/drawing/2014/main" id="{8A581D94-0130-A60C-251F-C0C28BDBE5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141461" y="532470"/>
            <a:ext cx="1997936" cy="149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5039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BE304CB9-212B-33E7-7993-96D7D922E350}"/>
              </a:ext>
            </a:extLst>
          </p:cNvPr>
          <p:cNvSpPr txBox="1"/>
          <p:nvPr/>
        </p:nvSpPr>
        <p:spPr>
          <a:xfrm>
            <a:off x="897040" y="3029402"/>
            <a:ext cx="7925684" cy="221599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4800" spc="200" dirty="0">
                <a:ln w="4445">
                  <a:noFill/>
                  <a:prstDash val="solid"/>
                </a:ln>
                <a:solidFill>
                  <a:schemeClr val="bg1"/>
                </a:solidFill>
                <a:latin typeface="HelveticaNeueLT Std" panose="020B0604020202020204" pitchFamily="34" charset="0"/>
              </a:rPr>
              <a:t>Simpler, Faster Amazon Web Services Migration with </a:t>
            </a:r>
            <a:r>
              <a:rPr lang="en-US" sz="4800" b="1" spc="200" dirty="0">
                <a:ln w="4445">
                  <a:noFill/>
                  <a:prstDash val="solid"/>
                </a:ln>
                <a:solidFill>
                  <a:schemeClr val="bg1"/>
                </a:solidFill>
                <a:latin typeface="HelveticaNeueLT Std" panose="020B0604020202020204" pitchFamily="34" charset="0"/>
              </a:rPr>
              <a:t>[AWS Partner]</a:t>
            </a:r>
            <a:endParaRPr lang="en-US" sz="4800" spc="200" dirty="0">
              <a:ln w="4445">
                <a:noFill/>
                <a:prstDash val="solid"/>
              </a:ln>
              <a:solidFill>
                <a:schemeClr val="bg1"/>
              </a:solidFill>
              <a:latin typeface="HelveticaNeueLT Std" panose="020B0604020202020204" pitchFamily="34" charset="0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5C5F4728-A7A1-6A38-4F7B-FF5F465C45E6}"/>
              </a:ext>
            </a:extLst>
          </p:cNvPr>
          <p:cNvGrpSpPr/>
          <p:nvPr/>
        </p:nvGrpSpPr>
        <p:grpSpPr>
          <a:xfrm>
            <a:off x="897039" y="5837220"/>
            <a:ext cx="2930244" cy="836003"/>
            <a:chOff x="897039" y="6252430"/>
            <a:chExt cx="2930244" cy="836003"/>
          </a:xfrm>
        </p:grpSpPr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7873F0E6-ED6C-39B0-6D18-40047A94FE8C}"/>
                </a:ext>
              </a:extLst>
            </p:cNvPr>
            <p:cNvSpPr/>
            <p:nvPr/>
          </p:nvSpPr>
          <p:spPr>
            <a:xfrm>
              <a:off x="897039" y="6252430"/>
              <a:ext cx="2930243" cy="836003"/>
            </a:xfrm>
            <a:prstGeom prst="roundRect">
              <a:avLst>
                <a:gd name="adj" fmla="val 18830"/>
              </a:avLst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A58D39D-3C8E-C7E5-B536-FE102CEA4144}"/>
                </a:ext>
              </a:extLst>
            </p:cNvPr>
            <p:cNvSpPr txBox="1"/>
            <p:nvPr/>
          </p:nvSpPr>
          <p:spPr>
            <a:xfrm>
              <a:off x="897039" y="6440778"/>
              <a:ext cx="2930244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spc="200" dirty="0">
                  <a:ln w="4445">
                    <a:noFill/>
                    <a:prstDash val="solid"/>
                  </a:ln>
                  <a:solidFill>
                    <a:schemeClr val="bg1"/>
                  </a:solidFill>
                  <a:latin typeface="HelveticaNeueLT Std" panose="020B0604020202020204" pitchFamily="34" charset="0"/>
                </a:rPr>
                <a:t>Start Now</a:t>
              </a:r>
            </a:p>
          </p:txBody>
        </p:sp>
      </p:grpSp>
      <p:pic>
        <p:nvPicPr>
          <p:cNvPr id="2" name="Picture 1" descr="A picture containing logo&#10;&#10;Description automatically generated">
            <a:extLst>
              <a:ext uri="{FF2B5EF4-FFF2-40B4-BE49-F238E27FC236}">
                <a16:creationId xmlns:a16="http://schemas.microsoft.com/office/drawing/2014/main" id="{D2E8AD46-2D1E-1629-16AC-F7B626846D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039" y="982323"/>
            <a:ext cx="1979962" cy="596526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5BE04A14-D2DA-99E6-4E05-A0BCA12F35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141461" y="532470"/>
            <a:ext cx="1997936" cy="149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7265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BE304CB9-212B-33E7-7993-96D7D922E350}"/>
              </a:ext>
            </a:extLst>
          </p:cNvPr>
          <p:cNvSpPr txBox="1"/>
          <p:nvPr/>
        </p:nvSpPr>
        <p:spPr>
          <a:xfrm>
            <a:off x="897040" y="2542751"/>
            <a:ext cx="7925684" cy="295465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4800" spc="200" dirty="0">
                <a:ln w="4445">
                  <a:noFill/>
                  <a:prstDash val="solid"/>
                </a:ln>
                <a:solidFill>
                  <a:schemeClr val="bg1"/>
                </a:solidFill>
                <a:latin typeface="HelveticaNeueLT Std" panose="020B0604020202020204" pitchFamily="34" charset="0"/>
              </a:rPr>
              <a:t>Plan and Execute a Successful Amazon Web Services Migration </a:t>
            </a:r>
          </a:p>
          <a:p>
            <a:r>
              <a:rPr lang="en-US" sz="4800" spc="200" dirty="0">
                <a:ln w="4445">
                  <a:noFill/>
                  <a:prstDash val="solid"/>
                </a:ln>
                <a:solidFill>
                  <a:schemeClr val="bg1"/>
                </a:solidFill>
                <a:latin typeface="HelveticaNeueLT Std" panose="020B0604020202020204" pitchFamily="34" charset="0"/>
              </a:rPr>
              <a:t>with </a:t>
            </a:r>
            <a:r>
              <a:rPr lang="en-US" sz="4800" b="1" spc="200" dirty="0">
                <a:ln w="4445">
                  <a:noFill/>
                  <a:prstDash val="solid"/>
                </a:ln>
                <a:solidFill>
                  <a:schemeClr val="bg1"/>
                </a:solidFill>
                <a:latin typeface="HelveticaNeueLT Std" panose="020B0604020202020204" pitchFamily="34" charset="0"/>
              </a:rPr>
              <a:t>[AWS Partner]</a:t>
            </a:r>
            <a:endParaRPr lang="en-US" sz="4800" spc="200" dirty="0">
              <a:ln w="4445">
                <a:noFill/>
                <a:prstDash val="solid"/>
              </a:ln>
              <a:solidFill>
                <a:schemeClr val="bg1"/>
              </a:solidFill>
              <a:latin typeface="HelveticaNeueLT Std" panose="020B0604020202020204" pitchFamily="34" charset="0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5C5F4728-A7A1-6A38-4F7B-FF5F465C45E6}"/>
              </a:ext>
            </a:extLst>
          </p:cNvPr>
          <p:cNvGrpSpPr/>
          <p:nvPr/>
        </p:nvGrpSpPr>
        <p:grpSpPr>
          <a:xfrm>
            <a:off x="897039" y="6100813"/>
            <a:ext cx="2930244" cy="836003"/>
            <a:chOff x="897039" y="6252430"/>
            <a:chExt cx="2930244" cy="836003"/>
          </a:xfrm>
        </p:grpSpPr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7873F0E6-ED6C-39B0-6D18-40047A94FE8C}"/>
                </a:ext>
              </a:extLst>
            </p:cNvPr>
            <p:cNvSpPr/>
            <p:nvPr/>
          </p:nvSpPr>
          <p:spPr>
            <a:xfrm>
              <a:off x="897039" y="6252430"/>
              <a:ext cx="2930243" cy="836003"/>
            </a:xfrm>
            <a:prstGeom prst="roundRect">
              <a:avLst>
                <a:gd name="adj" fmla="val 18830"/>
              </a:avLst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A58D39D-3C8E-C7E5-B536-FE102CEA4144}"/>
                </a:ext>
              </a:extLst>
            </p:cNvPr>
            <p:cNvSpPr txBox="1"/>
            <p:nvPr/>
          </p:nvSpPr>
          <p:spPr>
            <a:xfrm>
              <a:off x="897039" y="6440778"/>
              <a:ext cx="2930244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spc="200" dirty="0">
                  <a:ln w="4445">
                    <a:noFill/>
                    <a:prstDash val="solid"/>
                  </a:ln>
                  <a:solidFill>
                    <a:schemeClr val="bg1"/>
                  </a:solidFill>
                  <a:latin typeface="HelveticaNeueLT Std" panose="020B0604020202020204" pitchFamily="34" charset="0"/>
                </a:rPr>
                <a:t>Get Started</a:t>
              </a:r>
            </a:p>
          </p:txBody>
        </p:sp>
      </p:grpSp>
      <p:pic>
        <p:nvPicPr>
          <p:cNvPr id="2" name="Picture 1" descr="A picture containing logo&#10;&#10;Description automatically generated">
            <a:extLst>
              <a:ext uri="{FF2B5EF4-FFF2-40B4-BE49-F238E27FC236}">
                <a16:creationId xmlns:a16="http://schemas.microsoft.com/office/drawing/2014/main" id="{6F6F13CD-2343-0624-7A16-902D3C0D13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039" y="982323"/>
            <a:ext cx="1979962" cy="596526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5ED8DE32-A68C-1F33-0018-70C6E03BD5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141461" y="532470"/>
            <a:ext cx="1997936" cy="149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4372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CCC0A14D567554091D95EB3F5815525" ma:contentTypeVersion="15" ma:contentTypeDescription="Create a new document." ma:contentTypeScope="" ma:versionID="17c1dcbfd06fd03e61a4a6dc4476af1c">
  <xsd:schema xmlns:xsd="http://www.w3.org/2001/XMLSchema" xmlns:xs="http://www.w3.org/2001/XMLSchema" xmlns:p="http://schemas.microsoft.com/office/2006/metadata/properties" xmlns:ns2="81ae4995-9656-43b3-9004-9b2d2195dcda" xmlns:ns3="91dde146-1d64-4472-abb4-1dd87af97482" targetNamespace="http://schemas.microsoft.com/office/2006/metadata/properties" ma:root="true" ma:fieldsID="27cd1d53e46a12cd3a5a7a655e1fd537" ns2:_="" ns3:_="">
    <xsd:import namespace="81ae4995-9656-43b3-9004-9b2d2195dcda"/>
    <xsd:import namespace="91dde146-1d64-4472-abb4-1dd87af97482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ae4995-9656-43b3-9004-9b2d2195dcda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8db4ddee-5e58-4560-99ef-1c84dade78c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1dde146-1d64-4472-abb4-1dd87af97482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e9e4cdfa-29d2-4445-a189-ba3bc74b5e44}" ma:internalName="TaxCatchAll" ma:showField="CatchAllData" ma:web="91dde146-1d64-4472-abb4-1dd87af9748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773D8F2-111D-4EA1-B6C9-7306FAFD16D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1ae4995-9656-43b3-9004-9b2d2195dcda"/>
    <ds:schemaRef ds:uri="91dde146-1d64-4472-abb4-1dd87af9748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06F152D-E02C-4514-99CD-2C550A1D54F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222</TotalTime>
  <Words>44</Words>
  <Application>Microsoft Macintosh PowerPoint</Application>
  <PresentationFormat>Custom</PresentationFormat>
  <Paragraphs>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HelveticaNeueLT Std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Hayley Bunschoten</dc:creator>
  <cp:lastModifiedBy>Wong, David</cp:lastModifiedBy>
  <cp:revision>43</cp:revision>
  <dcterms:created xsi:type="dcterms:W3CDTF">2022-07-23T15:27:27Z</dcterms:created>
  <dcterms:modified xsi:type="dcterms:W3CDTF">2024-09-13T03:57:40Z</dcterms:modified>
</cp:coreProperties>
</file>