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3"/>
  </p:sldMasterIdLst>
  <p:handoutMasterIdLst>
    <p:handoutMasterId r:id="rId5"/>
  </p:handoutMasterIdLst>
  <p:sldIdLst>
    <p:sldId id="256" r:id="rId4"/>
  </p:sldIdLst>
  <p:sldSz cx="6959600" cy="20104100"/>
  <p:notesSz cx="6959600" cy="201041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2F3E"/>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4746DC-3362-F246-874C-FF81CB2E0AD4}" v="51" dt="2024-06-10T12:08:40.07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p:cViewPr>
        <p:scale>
          <a:sx n="118" d="100"/>
          <a:sy n="118" d="100"/>
        </p:scale>
        <p:origin x="2832" y="-216"/>
      </p:cViewPr>
      <p:guideLst>
        <p:guide orient="horz" pos="2880"/>
        <p:guide pos="2160"/>
      </p:guideLst>
    </p:cSldViewPr>
  </p:slideViewPr>
  <p:notesTextViewPr>
    <p:cViewPr>
      <p:scale>
        <a:sx n="100" d="100"/>
        <a:sy n="100" d="100"/>
      </p:scale>
      <p:origin x="0" y="0"/>
    </p:cViewPr>
  </p:notesTextViewPr>
  <p:notesViewPr>
    <p:cSldViewPr>
      <p:cViewPr varScale="1">
        <p:scale>
          <a:sx n="44" d="100"/>
          <a:sy n="44" d="100"/>
        </p:scale>
        <p:origin x="4248" y="2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handoutMaster" Target="handoutMasters/handoutMaster1.xml"/><Relationship Id="rId10"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raira, Ana" userId="d8439876-94dc-47dc-9ccf-3587cec70708" providerId="ADAL" clId="{2D4746DC-3362-F246-874C-FF81CB2E0AD4}"/>
    <pc:docChg chg="undo custSel modSld modMainMaster">
      <pc:chgData name="Abraira, Ana" userId="d8439876-94dc-47dc-9ccf-3587cec70708" providerId="ADAL" clId="{2D4746DC-3362-F246-874C-FF81CB2E0AD4}" dt="2024-06-10T12:10:56.580" v="533" actId="207"/>
      <pc:docMkLst>
        <pc:docMk/>
      </pc:docMkLst>
      <pc:sldChg chg="addSp delSp modSp mod">
        <pc:chgData name="Abraira, Ana" userId="d8439876-94dc-47dc-9ccf-3587cec70708" providerId="ADAL" clId="{2D4746DC-3362-F246-874C-FF81CB2E0AD4}" dt="2024-06-10T12:10:56.580" v="533" actId="207"/>
        <pc:sldMkLst>
          <pc:docMk/>
          <pc:sldMk cId="0" sldId="256"/>
        </pc:sldMkLst>
        <pc:spChg chg="mod">
          <ac:chgData name="Abraira, Ana" userId="d8439876-94dc-47dc-9ccf-3587cec70708" providerId="ADAL" clId="{2D4746DC-3362-F246-874C-FF81CB2E0AD4}" dt="2024-06-10T10:00:35.552" v="53" actId="12788"/>
          <ac:spMkLst>
            <pc:docMk/>
            <pc:sldMk cId="0" sldId="256"/>
            <ac:spMk id="2" creationId="{00000000-0000-0000-0000-000000000000}"/>
          </ac:spMkLst>
        </pc:spChg>
        <pc:spChg chg="add mod">
          <ac:chgData name="Abraira, Ana" userId="d8439876-94dc-47dc-9ccf-3587cec70708" providerId="ADAL" clId="{2D4746DC-3362-F246-874C-FF81CB2E0AD4}" dt="2024-06-10T10:20:00.644" v="229" actId="1076"/>
          <ac:spMkLst>
            <pc:docMk/>
            <pc:sldMk cId="0" sldId="256"/>
            <ac:spMk id="3" creationId="{7018D428-758D-EE07-8BA3-426A116F0D96}"/>
          </ac:spMkLst>
        </pc:spChg>
        <pc:spChg chg="add del mod">
          <ac:chgData name="Abraira, Ana" userId="d8439876-94dc-47dc-9ccf-3587cec70708" providerId="ADAL" clId="{2D4746DC-3362-F246-874C-FF81CB2E0AD4}" dt="2024-06-10T10:12:39.852" v="193" actId="478"/>
          <ac:spMkLst>
            <pc:docMk/>
            <pc:sldMk cId="0" sldId="256"/>
            <ac:spMk id="5" creationId="{56605B88-93B1-7655-64F3-388DCD583190}"/>
          </ac:spMkLst>
        </pc:spChg>
        <pc:spChg chg="add mod">
          <ac:chgData name="Abraira, Ana" userId="d8439876-94dc-47dc-9ccf-3587cec70708" providerId="ADAL" clId="{2D4746DC-3362-F246-874C-FF81CB2E0AD4}" dt="2024-06-10T10:20:00.644" v="229" actId="1076"/>
          <ac:spMkLst>
            <pc:docMk/>
            <pc:sldMk cId="0" sldId="256"/>
            <ac:spMk id="6" creationId="{EC91644D-CCE8-EFD7-17A2-FE40668BC505}"/>
          </ac:spMkLst>
        </pc:spChg>
        <pc:spChg chg="add mod">
          <ac:chgData name="Abraira, Ana" userId="d8439876-94dc-47dc-9ccf-3587cec70708" providerId="ADAL" clId="{2D4746DC-3362-F246-874C-FF81CB2E0AD4}" dt="2024-06-10T10:20:00.644" v="229" actId="1076"/>
          <ac:spMkLst>
            <pc:docMk/>
            <pc:sldMk cId="0" sldId="256"/>
            <ac:spMk id="7" creationId="{5B0ED689-B9AF-A4EE-A02E-062CD6EE5356}"/>
          </ac:spMkLst>
        </pc:spChg>
        <pc:spChg chg="mod">
          <ac:chgData name="Abraira, Ana" userId="d8439876-94dc-47dc-9ccf-3587cec70708" providerId="ADAL" clId="{2D4746DC-3362-F246-874C-FF81CB2E0AD4}" dt="2024-06-10T10:47:37.142" v="439" actId="121"/>
          <ac:spMkLst>
            <pc:docMk/>
            <pc:sldMk cId="0" sldId="256"/>
            <ac:spMk id="8" creationId="{00000000-0000-0000-0000-000000000000}"/>
          </ac:spMkLst>
        </pc:spChg>
        <pc:spChg chg="mod">
          <ac:chgData name="Abraira, Ana" userId="d8439876-94dc-47dc-9ccf-3587cec70708" providerId="ADAL" clId="{2D4746DC-3362-F246-874C-FF81CB2E0AD4}" dt="2024-06-10T12:10:56.580" v="533" actId="207"/>
          <ac:spMkLst>
            <pc:docMk/>
            <pc:sldMk cId="0" sldId="256"/>
            <ac:spMk id="9" creationId="{00000000-0000-0000-0000-000000000000}"/>
          </ac:spMkLst>
        </pc:spChg>
        <pc:spChg chg="del mod">
          <ac:chgData name="Abraira, Ana" userId="d8439876-94dc-47dc-9ccf-3587cec70708" providerId="ADAL" clId="{2D4746DC-3362-F246-874C-FF81CB2E0AD4}" dt="2024-06-10T10:27:58.656" v="333" actId="478"/>
          <ac:spMkLst>
            <pc:docMk/>
            <pc:sldMk cId="0" sldId="256"/>
            <ac:spMk id="11" creationId="{00000000-0000-0000-0000-000000000000}"/>
          </ac:spMkLst>
        </pc:spChg>
        <pc:spChg chg="del mod">
          <ac:chgData name="Abraira, Ana" userId="d8439876-94dc-47dc-9ccf-3587cec70708" providerId="ADAL" clId="{2D4746DC-3362-F246-874C-FF81CB2E0AD4}" dt="2024-06-10T10:27:54.360" v="332" actId="478"/>
          <ac:spMkLst>
            <pc:docMk/>
            <pc:sldMk cId="0" sldId="256"/>
            <ac:spMk id="12" creationId="{00000000-0000-0000-0000-000000000000}"/>
          </ac:spMkLst>
        </pc:spChg>
        <pc:spChg chg="add mod">
          <ac:chgData name="Abraira, Ana" userId="d8439876-94dc-47dc-9ccf-3587cec70708" providerId="ADAL" clId="{2D4746DC-3362-F246-874C-FF81CB2E0AD4}" dt="2024-06-10T10:33:06.780" v="379" actId="1076"/>
          <ac:spMkLst>
            <pc:docMk/>
            <pc:sldMk cId="0" sldId="256"/>
            <ac:spMk id="15" creationId="{841BF9DA-58FA-31C5-D6D1-6826E4F44243}"/>
          </ac:spMkLst>
        </pc:spChg>
        <pc:spChg chg="add mod">
          <ac:chgData name="Abraira, Ana" userId="d8439876-94dc-47dc-9ccf-3587cec70708" providerId="ADAL" clId="{2D4746DC-3362-F246-874C-FF81CB2E0AD4}" dt="2024-06-10T10:20:00.644" v="229" actId="1076"/>
          <ac:spMkLst>
            <pc:docMk/>
            <pc:sldMk cId="0" sldId="256"/>
            <ac:spMk id="16" creationId="{2896A5B5-DC76-9AAC-C6DA-C1D873FD6EF0}"/>
          </ac:spMkLst>
        </pc:spChg>
        <pc:spChg chg="add mod">
          <ac:chgData name="Abraira, Ana" userId="d8439876-94dc-47dc-9ccf-3587cec70708" providerId="ADAL" clId="{2D4746DC-3362-F246-874C-FF81CB2E0AD4}" dt="2024-06-10T10:33:57.313" v="401" actId="1076"/>
          <ac:spMkLst>
            <pc:docMk/>
            <pc:sldMk cId="0" sldId="256"/>
            <ac:spMk id="17" creationId="{F3B8B7AB-3B96-3D60-02D3-7C2680220162}"/>
          </ac:spMkLst>
        </pc:spChg>
        <pc:spChg chg="add mod">
          <ac:chgData name="Abraira, Ana" userId="d8439876-94dc-47dc-9ccf-3587cec70708" providerId="ADAL" clId="{2D4746DC-3362-F246-874C-FF81CB2E0AD4}" dt="2024-06-10T10:20:00.644" v="229" actId="1076"/>
          <ac:spMkLst>
            <pc:docMk/>
            <pc:sldMk cId="0" sldId="256"/>
            <ac:spMk id="18" creationId="{2413925C-A32E-7912-FC3B-13BD4B75BF63}"/>
          </ac:spMkLst>
        </pc:spChg>
        <pc:spChg chg="add mod">
          <ac:chgData name="Abraira, Ana" userId="d8439876-94dc-47dc-9ccf-3587cec70708" providerId="ADAL" clId="{2D4746DC-3362-F246-874C-FF81CB2E0AD4}" dt="2024-06-10T10:20:00.644" v="229" actId="1076"/>
          <ac:spMkLst>
            <pc:docMk/>
            <pc:sldMk cId="0" sldId="256"/>
            <ac:spMk id="19" creationId="{ADD4E932-D667-5176-EE40-C001522620EF}"/>
          </ac:spMkLst>
        </pc:spChg>
        <pc:spChg chg="add mod">
          <ac:chgData name="Abraira, Ana" userId="d8439876-94dc-47dc-9ccf-3587cec70708" providerId="ADAL" clId="{2D4746DC-3362-F246-874C-FF81CB2E0AD4}" dt="2024-06-10T10:20:00.644" v="229" actId="1076"/>
          <ac:spMkLst>
            <pc:docMk/>
            <pc:sldMk cId="0" sldId="256"/>
            <ac:spMk id="20" creationId="{7EE89EF2-5753-4FCA-5D01-F8EA2653A00C}"/>
          </ac:spMkLst>
        </pc:spChg>
        <pc:spChg chg="add del mod">
          <ac:chgData name="Abraira, Ana" userId="d8439876-94dc-47dc-9ccf-3587cec70708" providerId="ADAL" clId="{2D4746DC-3362-F246-874C-FF81CB2E0AD4}" dt="2024-06-10T10:12:03.288" v="190" actId="478"/>
          <ac:spMkLst>
            <pc:docMk/>
            <pc:sldMk cId="0" sldId="256"/>
            <ac:spMk id="25" creationId="{87D5E1AF-6749-50E9-2CFC-9703B93675C1}"/>
          </ac:spMkLst>
        </pc:spChg>
        <pc:spChg chg="add mod">
          <ac:chgData name="Abraira, Ana" userId="d8439876-94dc-47dc-9ccf-3587cec70708" providerId="ADAL" clId="{2D4746DC-3362-F246-874C-FF81CB2E0AD4}" dt="2024-06-10T10:20:36.520" v="239" actId="20577"/>
          <ac:spMkLst>
            <pc:docMk/>
            <pc:sldMk cId="0" sldId="256"/>
            <ac:spMk id="26" creationId="{F4B699C4-E913-878A-F96F-A41547FE84C7}"/>
          </ac:spMkLst>
        </pc:spChg>
        <pc:spChg chg="add mod">
          <ac:chgData name="Abraira, Ana" userId="d8439876-94dc-47dc-9ccf-3587cec70708" providerId="ADAL" clId="{2D4746DC-3362-F246-874C-FF81CB2E0AD4}" dt="2024-06-10T10:28:21.741" v="339" actId="1076"/>
          <ac:spMkLst>
            <pc:docMk/>
            <pc:sldMk cId="0" sldId="256"/>
            <ac:spMk id="27" creationId="{F2EFED2E-D4BC-F771-FBB8-0FBF60E72B99}"/>
          </ac:spMkLst>
        </pc:spChg>
        <pc:spChg chg="add mod">
          <ac:chgData name="Abraira, Ana" userId="d8439876-94dc-47dc-9ccf-3587cec70708" providerId="ADAL" clId="{2D4746DC-3362-F246-874C-FF81CB2E0AD4}" dt="2024-06-10T10:48:27.431" v="441" actId="1076"/>
          <ac:spMkLst>
            <pc:docMk/>
            <pc:sldMk cId="0" sldId="256"/>
            <ac:spMk id="28" creationId="{E0D1F458-F504-9393-EE78-0F15801EDF42}"/>
          </ac:spMkLst>
        </pc:spChg>
        <pc:spChg chg="add mod">
          <ac:chgData name="Abraira, Ana" userId="d8439876-94dc-47dc-9ccf-3587cec70708" providerId="ADAL" clId="{2D4746DC-3362-F246-874C-FF81CB2E0AD4}" dt="2024-06-10T12:04:22.186" v="491" actId="1076"/>
          <ac:spMkLst>
            <pc:docMk/>
            <pc:sldMk cId="0" sldId="256"/>
            <ac:spMk id="29" creationId="{E0C8B244-0F15-B1D6-5E45-052C56806C8A}"/>
          </ac:spMkLst>
        </pc:spChg>
        <pc:spChg chg="add mod">
          <ac:chgData name="Abraira, Ana" userId="d8439876-94dc-47dc-9ccf-3587cec70708" providerId="ADAL" clId="{2D4746DC-3362-F246-874C-FF81CB2E0AD4}" dt="2024-06-10T10:49:47.476" v="458" actId="554"/>
          <ac:spMkLst>
            <pc:docMk/>
            <pc:sldMk cId="0" sldId="256"/>
            <ac:spMk id="30" creationId="{1AB25252-4CF3-6317-9BC5-C2CA5FD073D5}"/>
          </ac:spMkLst>
        </pc:spChg>
        <pc:spChg chg="add mod">
          <ac:chgData name="Abraira, Ana" userId="d8439876-94dc-47dc-9ccf-3587cec70708" providerId="ADAL" clId="{2D4746DC-3362-F246-874C-FF81CB2E0AD4}" dt="2024-06-10T12:04:01.696" v="480" actId="1076"/>
          <ac:spMkLst>
            <pc:docMk/>
            <pc:sldMk cId="0" sldId="256"/>
            <ac:spMk id="31" creationId="{DC1CB312-E4DF-7D78-8D07-007E78FBB3B5}"/>
          </ac:spMkLst>
        </pc:spChg>
        <pc:spChg chg="add mod">
          <ac:chgData name="Abraira, Ana" userId="d8439876-94dc-47dc-9ccf-3587cec70708" providerId="ADAL" clId="{2D4746DC-3362-F246-874C-FF81CB2E0AD4}" dt="2024-06-10T10:49:47.476" v="458" actId="554"/>
          <ac:spMkLst>
            <pc:docMk/>
            <pc:sldMk cId="0" sldId="256"/>
            <ac:spMk id="32" creationId="{2249E187-BC1F-7FCE-F8ED-16EB4E2B22F2}"/>
          </ac:spMkLst>
        </pc:spChg>
        <pc:spChg chg="del mod">
          <ac:chgData name="Abraira, Ana" userId="d8439876-94dc-47dc-9ccf-3587cec70708" providerId="ADAL" clId="{2D4746DC-3362-F246-874C-FF81CB2E0AD4}" dt="2024-06-10T10:12:12.738" v="192" actId="478"/>
          <ac:spMkLst>
            <pc:docMk/>
            <pc:sldMk cId="0" sldId="256"/>
            <ac:spMk id="33" creationId="{00000000-0000-0000-0000-000000000000}"/>
          </ac:spMkLst>
        </pc:spChg>
        <pc:spChg chg="add mod">
          <ac:chgData name="Abraira, Ana" userId="d8439876-94dc-47dc-9ccf-3587cec70708" providerId="ADAL" clId="{2D4746DC-3362-F246-874C-FF81CB2E0AD4}" dt="2024-06-10T10:48:27.431" v="441" actId="1076"/>
          <ac:spMkLst>
            <pc:docMk/>
            <pc:sldMk cId="0" sldId="256"/>
            <ac:spMk id="34" creationId="{27386F11-E6C5-33D7-2D90-391B256B9F9F}"/>
          </ac:spMkLst>
        </pc:spChg>
        <pc:spChg chg="add mod">
          <ac:chgData name="Abraira, Ana" userId="d8439876-94dc-47dc-9ccf-3587cec70708" providerId="ADAL" clId="{2D4746DC-3362-F246-874C-FF81CB2E0AD4}" dt="2024-06-10T10:49:47.476" v="458" actId="554"/>
          <ac:spMkLst>
            <pc:docMk/>
            <pc:sldMk cId="0" sldId="256"/>
            <ac:spMk id="35" creationId="{AA09FA4D-996C-A9E5-5DF4-F84FA0ACC914}"/>
          </ac:spMkLst>
        </pc:spChg>
        <pc:spChg chg="add mod">
          <ac:chgData name="Abraira, Ana" userId="d8439876-94dc-47dc-9ccf-3587cec70708" providerId="ADAL" clId="{2D4746DC-3362-F246-874C-FF81CB2E0AD4}" dt="2024-06-10T10:48:27.431" v="441" actId="1076"/>
          <ac:spMkLst>
            <pc:docMk/>
            <pc:sldMk cId="0" sldId="256"/>
            <ac:spMk id="36" creationId="{270D08E9-4B67-5FF0-BBD4-4D4B2EBA657F}"/>
          </ac:spMkLst>
        </pc:spChg>
        <pc:spChg chg="add mod">
          <ac:chgData name="Abraira, Ana" userId="d8439876-94dc-47dc-9ccf-3587cec70708" providerId="ADAL" clId="{2D4746DC-3362-F246-874C-FF81CB2E0AD4}" dt="2024-06-10T10:49:47.476" v="458" actId="554"/>
          <ac:spMkLst>
            <pc:docMk/>
            <pc:sldMk cId="0" sldId="256"/>
            <ac:spMk id="37" creationId="{551D08A6-9701-BB28-6C17-C759077E0E55}"/>
          </ac:spMkLst>
        </pc:spChg>
        <pc:spChg chg="mod">
          <ac:chgData name="Abraira, Ana" userId="d8439876-94dc-47dc-9ccf-3587cec70708" providerId="ADAL" clId="{2D4746DC-3362-F246-874C-FF81CB2E0AD4}" dt="2024-06-10T09:50:01.528" v="31" actId="1076"/>
          <ac:spMkLst>
            <pc:docMk/>
            <pc:sldMk cId="0" sldId="256"/>
            <ac:spMk id="42" creationId="{00000000-0000-0000-0000-000000000000}"/>
          </ac:spMkLst>
        </pc:spChg>
        <pc:spChg chg="add del mod">
          <ac:chgData name="Abraira, Ana" userId="d8439876-94dc-47dc-9ccf-3587cec70708" providerId="ADAL" clId="{2D4746DC-3362-F246-874C-FF81CB2E0AD4}" dt="2024-06-10T10:26:50.652" v="315" actId="478"/>
          <ac:spMkLst>
            <pc:docMk/>
            <pc:sldMk cId="0" sldId="256"/>
            <ac:spMk id="43" creationId="{36D9C475-7503-806B-2CCD-B4C20070583B}"/>
          </ac:spMkLst>
        </pc:spChg>
        <pc:spChg chg="add del mod">
          <ac:chgData name="Abraira, Ana" userId="d8439876-94dc-47dc-9ccf-3587cec70708" providerId="ADAL" clId="{2D4746DC-3362-F246-874C-FF81CB2E0AD4}" dt="2024-06-10T10:24:49.398" v="289"/>
          <ac:spMkLst>
            <pc:docMk/>
            <pc:sldMk cId="0" sldId="256"/>
            <ac:spMk id="44" creationId="{AF2A9DE6-CDB0-71F2-7ED5-804A9EE0B419}"/>
          </ac:spMkLst>
        </pc:spChg>
        <pc:spChg chg="add del mod">
          <ac:chgData name="Abraira, Ana" userId="d8439876-94dc-47dc-9ccf-3587cec70708" providerId="ADAL" clId="{2D4746DC-3362-F246-874C-FF81CB2E0AD4}" dt="2024-06-10T10:27:47.343" v="329" actId="478"/>
          <ac:spMkLst>
            <pc:docMk/>
            <pc:sldMk cId="0" sldId="256"/>
            <ac:spMk id="45" creationId="{1A44402D-A3CD-6844-59A0-71D50A716C6B}"/>
          </ac:spMkLst>
        </pc:spChg>
        <pc:spChg chg="add del mod">
          <ac:chgData name="Abraira, Ana" userId="d8439876-94dc-47dc-9ccf-3587cec70708" providerId="ADAL" clId="{2D4746DC-3362-F246-874C-FF81CB2E0AD4}" dt="2024-06-10T10:25:44.716" v="300" actId="478"/>
          <ac:spMkLst>
            <pc:docMk/>
            <pc:sldMk cId="0" sldId="256"/>
            <ac:spMk id="46" creationId="{D5CF1995-6E89-7500-A563-F8E01B57C015}"/>
          </ac:spMkLst>
        </pc:spChg>
        <pc:spChg chg="add del mod">
          <ac:chgData name="Abraira, Ana" userId="d8439876-94dc-47dc-9ccf-3587cec70708" providerId="ADAL" clId="{2D4746DC-3362-F246-874C-FF81CB2E0AD4}" dt="2024-06-10T10:28:08.229" v="336" actId="478"/>
          <ac:spMkLst>
            <pc:docMk/>
            <pc:sldMk cId="0" sldId="256"/>
            <ac:spMk id="49" creationId="{4F5B27CA-BF8D-9CAB-E15B-0F1F63C9A5B0}"/>
          </ac:spMkLst>
        </pc:spChg>
        <pc:spChg chg="add del mod">
          <ac:chgData name="Abraira, Ana" userId="d8439876-94dc-47dc-9ccf-3587cec70708" providerId="ADAL" clId="{2D4746DC-3362-F246-874C-FF81CB2E0AD4}" dt="2024-06-10T10:26:46.040" v="313" actId="1076"/>
          <ac:spMkLst>
            <pc:docMk/>
            <pc:sldMk cId="0" sldId="256"/>
            <ac:spMk id="50" creationId="{C9FA8855-7DBD-B641-1F0F-4D3527F363AC}"/>
          </ac:spMkLst>
        </pc:spChg>
        <pc:spChg chg="add mod">
          <ac:chgData name="Abraira, Ana" userId="d8439876-94dc-47dc-9ccf-3587cec70708" providerId="ADAL" clId="{2D4746DC-3362-F246-874C-FF81CB2E0AD4}" dt="2024-06-10T10:27:01.207" v="317"/>
          <ac:spMkLst>
            <pc:docMk/>
            <pc:sldMk cId="0" sldId="256"/>
            <ac:spMk id="52" creationId="{2491E1ED-DF6C-D15C-80FA-2D00381FBEA0}"/>
          </ac:spMkLst>
        </pc:spChg>
        <pc:spChg chg="add mod">
          <ac:chgData name="Abraira, Ana" userId="d8439876-94dc-47dc-9ccf-3587cec70708" providerId="ADAL" clId="{2D4746DC-3362-F246-874C-FF81CB2E0AD4}" dt="2024-06-10T10:27:19.550" v="325" actId="1076"/>
          <ac:spMkLst>
            <pc:docMk/>
            <pc:sldMk cId="0" sldId="256"/>
            <ac:spMk id="54" creationId="{58EC2018-FCB6-8FA4-6266-5C9C3FE85202}"/>
          </ac:spMkLst>
        </pc:spChg>
        <pc:spChg chg="del">
          <ac:chgData name="Abraira, Ana" userId="d8439876-94dc-47dc-9ccf-3587cec70708" providerId="ADAL" clId="{2D4746DC-3362-F246-874C-FF81CB2E0AD4}" dt="2024-06-10T09:48:48.656" v="3" actId="478"/>
          <ac:spMkLst>
            <pc:docMk/>
            <pc:sldMk cId="0" sldId="256"/>
            <ac:spMk id="56" creationId="{5538FD39-670E-BEC4-377D-DF5B84E13D6D}"/>
          </ac:spMkLst>
        </pc:spChg>
        <pc:spChg chg="add del mod">
          <ac:chgData name="Abraira, Ana" userId="d8439876-94dc-47dc-9ccf-3587cec70708" providerId="ADAL" clId="{2D4746DC-3362-F246-874C-FF81CB2E0AD4}" dt="2024-06-10T10:20:06.298" v="230" actId="1076"/>
          <ac:spMkLst>
            <pc:docMk/>
            <pc:sldMk cId="0" sldId="256"/>
            <ac:spMk id="78" creationId="{DB23C407-3A0A-1CA3-2716-0827D52C13BE}"/>
          </ac:spMkLst>
        </pc:spChg>
        <pc:spChg chg="add mod">
          <ac:chgData name="Abraira, Ana" userId="d8439876-94dc-47dc-9ccf-3587cec70708" providerId="ADAL" clId="{2D4746DC-3362-F246-874C-FF81CB2E0AD4}" dt="2024-06-10T10:48:27.431" v="441" actId="1076"/>
          <ac:spMkLst>
            <pc:docMk/>
            <pc:sldMk cId="0" sldId="256"/>
            <ac:spMk id="85" creationId="{FC968234-1C45-EEFA-4DD4-D430BC328854}"/>
          </ac:spMkLst>
        </pc:spChg>
        <pc:spChg chg="add del mod">
          <ac:chgData name="Abraira, Ana" userId="d8439876-94dc-47dc-9ccf-3587cec70708" providerId="ADAL" clId="{2D4746DC-3362-F246-874C-FF81CB2E0AD4}" dt="2024-06-10T10:47:08.794" v="435" actId="478"/>
          <ac:spMkLst>
            <pc:docMk/>
            <pc:sldMk cId="0" sldId="256"/>
            <ac:spMk id="86" creationId="{7E771167-DD34-ED6D-77F3-A314C015B512}"/>
          </ac:spMkLst>
        </pc:spChg>
        <pc:spChg chg="add del mod modCrop">
          <ac:chgData name="Abraira, Ana" userId="d8439876-94dc-47dc-9ccf-3587cec70708" providerId="ADAL" clId="{2D4746DC-3362-F246-874C-FF81CB2E0AD4}" dt="2024-06-10T10:47:08.794" v="435" actId="478"/>
          <ac:spMkLst>
            <pc:docMk/>
            <pc:sldMk cId="0" sldId="256"/>
            <ac:spMk id="87" creationId="{13D0E732-EA2C-FA86-D435-42F055C3F75B}"/>
          </ac:spMkLst>
        </pc:spChg>
        <pc:spChg chg="add del mod">
          <ac:chgData name="Abraira, Ana" userId="d8439876-94dc-47dc-9ccf-3587cec70708" providerId="ADAL" clId="{2D4746DC-3362-F246-874C-FF81CB2E0AD4}" dt="2024-06-10T10:45:44.634" v="422" actId="478"/>
          <ac:spMkLst>
            <pc:docMk/>
            <pc:sldMk cId="0" sldId="256"/>
            <ac:spMk id="97" creationId="{2A6DF390-BF3C-41B6-42FF-6AC4B9FDAD84}"/>
          </ac:spMkLst>
        </pc:spChg>
        <pc:spChg chg="del">
          <ac:chgData name="Abraira, Ana" userId="d8439876-94dc-47dc-9ccf-3587cec70708" providerId="ADAL" clId="{2D4746DC-3362-F246-874C-FF81CB2E0AD4}" dt="2024-06-10T10:10:53.259" v="172" actId="478"/>
          <ac:spMkLst>
            <pc:docMk/>
            <pc:sldMk cId="0" sldId="256"/>
            <ac:spMk id="105" creationId="{FF93F993-46BA-8C8C-C6BC-FA7D9D7F55F8}"/>
          </ac:spMkLst>
        </pc:spChg>
        <pc:spChg chg="del mod">
          <ac:chgData name="Abraira, Ana" userId="d8439876-94dc-47dc-9ccf-3587cec70708" providerId="ADAL" clId="{2D4746DC-3362-F246-874C-FF81CB2E0AD4}" dt="2024-06-10T10:28:01.444" v="335" actId="478"/>
          <ac:spMkLst>
            <pc:docMk/>
            <pc:sldMk cId="0" sldId="256"/>
            <ac:spMk id="114" creationId="{6CCB53AC-0BCE-08E5-6426-DBB2D0F8661D}"/>
          </ac:spMkLst>
        </pc:spChg>
        <pc:spChg chg="del mod">
          <ac:chgData name="Abraira, Ana" userId="d8439876-94dc-47dc-9ccf-3587cec70708" providerId="ADAL" clId="{2D4746DC-3362-F246-874C-FF81CB2E0AD4}" dt="2024-06-10T10:28:09.811" v="337" actId="478"/>
          <ac:spMkLst>
            <pc:docMk/>
            <pc:sldMk cId="0" sldId="256"/>
            <ac:spMk id="125" creationId="{D4BD9AF6-EEBC-AC2A-CD8E-68C4A187905C}"/>
          </ac:spMkLst>
        </pc:spChg>
        <pc:spChg chg="del">
          <ac:chgData name="Abraira, Ana" userId="d8439876-94dc-47dc-9ccf-3587cec70708" providerId="ADAL" clId="{2D4746DC-3362-F246-874C-FF81CB2E0AD4}" dt="2024-06-10T10:23:13.318" v="265" actId="478"/>
          <ac:spMkLst>
            <pc:docMk/>
            <pc:sldMk cId="0" sldId="256"/>
            <ac:spMk id="129" creationId="{C6AEAADA-28C3-4AA5-8AEB-0540D4D3321F}"/>
          </ac:spMkLst>
        </pc:spChg>
        <pc:spChg chg="del mod">
          <ac:chgData name="Abraira, Ana" userId="d8439876-94dc-47dc-9ccf-3587cec70708" providerId="ADAL" clId="{2D4746DC-3362-F246-874C-FF81CB2E0AD4}" dt="2024-06-10T10:23:11.590" v="264" actId="478"/>
          <ac:spMkLst>
            <pc:docMk/>
            <pc:sldMk cId="0" sldId="256"/>
            <ac:spMk id="131" creationId="{67022718-0F09-BAD0-1BA6-A4153E053BCA}"/>
          </ac:spMkLst>
        </pc:spChg>
        <pc:spChg chg="del">
          <ac:chgData name="Abraira, Ana" userId="d8439876-94dc-47dc-9ccf-3587cec70708" providerId="ADAL" clId="{2D4746DC-3362-F246-874C-FF81CB2E0AD4}" dt="2024-06-10T10:23:13.318" v="265" actId="478"/>
          <ac:spMkLst>
            <pc:docMk/>
            <pc:sldMk cId="0" sldId="256"/>
            <ac:spMk id="132" creationId="{9DC7E61E-6EBA-9649-C676-D259013FC12B}"/>
          </ac:spMkLst>
        </pc:spChg>
        <pc:grpChg chg="del mod">
          <ac:chgData name="Abraira, Ana" userId="d8439876-94dc-47dc-9ccf-3587cec70708" providerId="ADAL" clId="{2D4746DC-3362-F246-874C-FF81CB2E0AD4}" dt="2024-06-10T10:27:49.952" v="330" actId="478"/>
          <ac:grpSpMkLst>
            <pc:docMk/>
            <pc:sldMk cId="0" sldId="256"/>
            <ac:grpSpMk id="64" creationId="{0DAF5B2C-C355-EA50-52C2-27FE9452EA1A}"/>
          </ac:grpSpMkLst>
        </pc:grpChg>
        <pc:grpChg chg="del">
          <ac:chgData name="Abraira, Ana" userId="d8439876-94dc-47dc-9ccf-3587cec70708" providerId="ADAL" clId="{2D4746DC-3362-F246-874C-FF81CB2E0AD4}" dt="2024-06-10T10:02:11.804" v="68" actId="478"/>
          <ac:grpSpMkLst>
            <pc:docMk/>
            <pc:sldMk cId="0" sldId="256"/>
            <ac:grpSpMk id="68" creationId="{2D067BC8-90C8-255F-F1FB-5E4BC69BC041}"/>
          </ac:grpSpMkLst>
        </pc:grpChg>
        <pc:grpChg chg="del">
          <ac:chgData name="Abraira, Ana" userId="d8439876-94dc-47dc-9ccf-3587cec70708" providerId="ADAL" clId="{2D4746DC-3362-F246-874C-FF81CB2E0AD4}" dt="2024-06-10T10:02:10.316" v="67" actId="478"/>
          <ac:grpSpMkLst>
            <pc:docMk/>
            <pc:sldMk cId="0" sldId="256"/>
            <ac:grpSpMk id="72" creationId="{81C551D0-EBCA-273E-BEC5-BD1CA1A52EF4}"/>
          </ac:grpSpMkLst>
        </pc:grpChg>
        <pc:grpChg chg="del">
          <ac:chgData name="Abraira, Ana" userId="d8439876-94dc-47dc-9ccf-3587cec70708" providerId="ADAL" clId="{2D4746DC-3362-F246-874C-FF81CB2E0AD4}" dt="2024-06-10T10:10:53.259" v="172" actId="478"/>
          <ac:grpSpMkLst>
            <pc:docMk/>
            <pc:sldMk cId="0" sldId="256"/>
            <ac:grpSpMk id="93" creationId="{B2CBA6FC-E979-F3A2-54F8-47DA5BF742C8}"/>
          </ac:grpSpMkLst>
        </pc:grpChg>
        <pc:grpChg chg="del">
          <ac:chgData name="Abraira, Ana" userId="d8439876-94dc-47dc-9ccf-3587cec70708" providerId="ADAL" clId="{2D4746DC-3362-F246-874C-FF81CB2E0AD4}" dt="2024-06-10T10:10:53.259" v="172" actId="478"/>
          <ac:grpSpMkLst>
            <pc:docMk/>
            <pc:sldMk cId="0" sldId="256"/>
            <ac:grpSpMk id="99" creationId="{4D88DB73-FC53-DEBC-2661-0A3ABBB45616}"/>
          </ac:grpSpMkLst>
        </pc:grpChg>
        <pc:grpChg chg="del mod">
          <ac:chgData name="Abraira, Ana" userId="d8439876-94dc-47dc-9ccf-3587cec70708" providerId="ADAL" clId="{2D4746DC-3362-F246-874C-FF81CB2E0AD4}" dt="2024-06-10T10:27:59.941" v="334" actId="478"/>
          <ac:grpSpMkLst>
            <pc:docMk/>
            <pc:sldMk cId="0" sldId="256"/>
            <ac:grpSpMk id="110" creationId="{ABF2F93F-3C3F-FD9D-1B9B-92DC0EF7C8B0}"/>
          </ac:grpSpMkLst>
        </pc:grpChg>
        <pc:picChg chg="add del mod">
          <ac:chgData name="Abraira, Ana" userId="d8439876-94dc-47dc-9ccf-3587cec70708" providerId="ADAL" clId="{2D4746DC-3362-F246-874C-FF81CB2E0AD4}" dt="2024-06-10T10:06:59.633" v="129" actId="478"/>
          <ac:picMkLst>
            <pc:docMk/>
            <pc:sldMk cId="0" sldId="256"/>
            <ac:picMk id="4" creationId="{5956B451-A86C-2E58-48BC-492D4E22DD96}"/>
          </ac:picMkLst>
        </pc:picChg>
        <pc:picChg chg="add del mod">
          <ac:chgData name="Abraira, Ana" userId="d8439876-94dc-47dc-9ccf-3587cec70708" providerId="ADAL" clId="{2D4746DC-3362-F246-874C-FF81CB2E0AD4}" dt="2024-06-10T10:33:43.255" v="393" actId="478"/>
          <ac:picMkLst>
            <pc:docMk/>
            <pc:sldMk cId="0" sldId="256"/>
            <ac:picMk id="21" creationId="{C5BC93E9-8A4D-7C34-C639-B6C68E1208BE}"/>
          </ac:picMkLst>
        </pc:picChg>
        <pc:picChg chg="add del mod">
          <ac:chgData name="Abraira, Ana" userId="d8439876-94dc-47dc-9ccf-3587cec70708" providerId="ADAL" clId="{2D4746DC-3362-F246-874C-FF81CB2E0AD4}" dt="2024-06-10T10:33:51.523" v="397" actId="478"/>
          <ac:picMkLst>
            <pc:docMk/>
            <pc:sldMk cId="0" sldId="256"/>
            <ac:picMk id="22" creationId="{B9F17637-7DDC-5FCE-43FB-5A2A7FD0E7C1}"/>
          </ac:picMkLst>
        </pc:picChg>
        <pc:picChg chg="add del mod">
          <ac:chgData name="Abraira, Ana" userId="d8439876-94dc-47dc-9ccf-3587cec70708" providerId="ADAL" clId="{2D4746DC-3362-F246-874C-FF81CB2E0AD4}" dt="2024-06-10T10:34:01.912" v="403" actId="478"/>
          <ac:picMkLst>
            <pc:docMk/>
            <pc:sldMk cId="0" sldId="256"/>
            <ac:picMk id="23" creationId="{70222041-49B0-747B-4F46-F2A5453D6ADA}"/>
          </ac:picMkLst>
        </pc:picChg>
        <pc:picChg chg="add del mod">
          <ac:chgData name="Abraira, Ana" userId="d8439876-94dc-47dc-9ccf-3587cec70708" providerId="ADAL" clId="{2D4746DC-3362-F246-874C-FF81CB2E0AD4}" dt="2024-06-10T10:33:46.458" v="395" actId="478"/>
          <ac:picMkLst>
            <pc:docMk/>
            <pc:sldMk cId="0" sldId="256"/>
            <ac:picMk id="24" creationId="{F0157EC5-BA19-8019-1396-64EA0C0DEEEF}"/>
          </ac:picMkLst>
        </pc:picChg>
        <pc:picChg chg="add del mod">
          <ac:chgData name="Abraira, Ana" userId="d8439876-94dc-47dc-9ccf-3587cec70708" providerId="ADAL" clId="{2D4746DC-3362-F246-874C-FF81CB2E0AD4}" dt="2024-06-10T12:04:28.019" v="493" actId="478"/>
          <ac:picMkLst>
            <pc:docMk/>
            <pc:sldMk cId="0" sldId="256"/>
            <ac:picMk id="38" creationId="{06EB57A0-6E7B-759C-7DF0-DCD7B9B7A450}"/>
          </ac:picMkLst>
        </pc:picChg>
        <pc:picChg chg="add del mod">
          <ac:chgData name="Abraira, Ana" userId="d8439876-94dc-47dc-9ccf-3587cec70708" providerId="ADAL" clId="{2D4746DC-3362-F246-874C-FF81CB2E0AD4}" dt="2024-06-10T12:04:28.019" v="493" actId="478"/>
          <ac:picMkLst>
            <pc:docMk/>
            <pc:sldMk cId="0" sldId="256"/>
            <ac:picMk id="39" creationId="{FAA77D84-D85A-05BC-29A0-E2747EA5ABF6}"/>
          </ac:picMkLst>
        </pc:picChg>
        <pc:picChg chg="add del mod">
          <ac:chgData name="Abraira, Ana" userId="d8439876-94dc-47dc-9ccf-3587cec70708" providerId="ADAL" clId="{2D4746DC-3362-F246-874C-FF81CB2E0AD4}" dt="2024-06-10T12:04:29.263" v="494" actId="478"/>
          <ac:picMkLst>
            <pc:docMk/>
            <pc:sldMk cId="0" sldId="256"/>
            <ac:picMk id="40" creationId="{F84817A4-41E6-45D1-30AC-C0B914D87FC6}"/>
          </ac:picMkLst>
        </pc:picChg>
        <pc:picChg chg="add del mod">
          <ac:chgData name="Abraira, Ana" userId="d8439876-94dc-47dc-9ccf-3587cec70708" providerId="ADAL" clId="{2D4746DC-3362-F246-874C-FF81CB2E0AD4}" dt="2024-06-10T12:04:28.019" v="493" actId="478"/>
          <ac:picMkLst>
            <pc:docMk/>
            <pc:sldMk cId="0" sldId="256"/>
            <ac:picMk id="41" creationId="{C42B38E1-343F-EDDC-4251-7AFBAD289C62}"/>
          </ac:picMkLst>
        </pc:picChg>
        <pc:picChg chg="add del mod">
          <ac:chgData name="Abraira, Ana" userId="d8439876-94dc-47dc-9ccf-3587cec70708" providerId="ADAL" clId="{2D4746DC-3362-F246-874C-FF81CB2E0AD4}" dt="2024-06-10T10:25:44.716" v="300" actId="478"/>
          <ac:picMkLst>
            <pc:docMk/>
            <pc:sldMk cId="0" sldId="256"/>
            <ac:picMk id="47" creationId="{D669FAB2-F920-C94C-2A0F-2D274658F411}"/>
          </ac:picMkLst>
        </pc:picChg>
        <pc:picChg chg="add del mod">
          <ac:chgData name="Abraira, Ana" userId="d8439876-94dc-47dc-9ccf-3587cec70708" providerId="ADAL" clId="{2D4746DC-3362-F246-874C-FF81CB2E0AD4}" dt="2024-06-10T10:26:14.613" v="311" actId="478"/>
          <ac:picMkLst>
            <pc:docMk/>
            <pc:sldMk cId="0" sldId="256"/>
            <ac:picMk id="51" creationId="{DEED9623-E144-4E2B-8F59-81041ADE1063}"/>
          </ac:picMkLst>
        </pc:picChg>
        <pc:picChg chg="add mod">
          <ac:chgData name="Abraira, Ana" userId="d8439876-94dc-47dc-9ccf-3587cec70708" providerId="ADAL" clId="{2D4746DC-3362-F246-874C-FF81CB2E0AD4}" dt="2024-06-10T10:27:01.207" v="317"/>
          <ac:picMkLst>
            <pc:docMk/>
            <pc:sldMk cId="0" sldId="256"/>
            <ac:picMk id="53" creationId="{44FB6FC0-E76E-9B74-0356-128CC0D0DF3A}"/>
          </ac:picMkLst>
        </pc:picChg>
        <pc:picChg chg="add mod">
          <ac:chgData name="Abraira, Ana" userId="d8439876-94dc-47dc-9ccf-3587cec70708" providerId="ADAL" clId="{2D4746DC-3362-F246-874C-FF81CB2E0AD4}" dt="2024-06-10T10:46:11.123" v="427" actId="12788"/>
          <ac:picMkLst>
            <pc:docMk/>
            <pc:sldMk cId="0" sldId="256"/>
            <ac:picMk id="57" creationId="{C3D85F59-366D-C992-C992-BE0A77380A0B}"/>
          </ac:picMkLst>
        </pc:picChg>
        <pc:picChg chg="add del mod">
          <ac:chgData name="Abraira, Ana" userId="d8439876-94dc-47dc-9ccf-3587cec70708" providerId="ADAL" clId="{2D4746DC-3362-F246-874C-FF81CB2E0AD4}" dt="2024-06-10T12:04:55.119" v="502" actId="478"/>
          <ac:picMkLst>
            <pc:docMk/>
            <pc:sldMk cId="0" sldId="256"/>
            <ac:picMk id="62" creationId="{4A5EBCF9-E4F1-2C2D-444C-E8BA6B6E0D15}"/>
          </ac:picMkLst>
        </pc:picChg>
        <pc:picChg chg="add mod">
          <ac:chgData name="Abraira, Ana" userId="d8439876-94dc-47dc-9ccf-3587cec70708" providerId="ADAL" clId="{2D4746DC-3362-F246-874C-FF81CB2E0AD4}" dt="2024-06-10T10:33:45.323" v="394" actId="1076"/>
          <ac:picMkLst>
            <pc:docMk/>
            <pc:sldMk cId="0" sldId="256"/>
            <ac:picMk id="65" creationId="{3055387E-3C72-8AC2-055C-EB3FB4DF174C}"/>
          </ac:picMkLst>
        </pc:picChg>
        <pc:picChg chg="del mod">
          <ac:chgData name="Abraira, Ana" userId="d8439876-94dc-47dc-9ccf-3587cec70708" providerId="ADAL" clId="{2D4746DC-3362-F246-874C-FF81CB2E0AD4}" dt="2024-06-10T10:33:04.573" v="376" actId="478"/>
          <ac:picMkLst>
            <pc:docMk/>
            <pc:sldMk cId="0" sldId="256"/>
            <ac:picMk id="66" creationId="{C5365472-373C-6EB8-3462-F3065C8AB652}"/>
          </ac:picMkLst>
        </pc:picChg>
        <pc:picChg chg="add mod">
          <ac:chgData name="Abraira, Ana" userId="d8439876-94dc-47dc-9ccf-3587cec70708" providerId="ADAL" clId="{2D4746DC-3362-F246-874C-FF81CB2E0AD4}" dt="2024-06-10T10:33:49.828" v="396" actId="1076"/>
          <ac:picMkLst>
            <pc:docMk/>
            <pc:sldMk cId="0" sldId="256"/>
            <ac:picMk id="76" creationId="{035B3DF3-37F0-79DF-BDC5-4B09A626F72D}"/>
          </ac:picMkLst>
        </pc:picChg>
        <pc:picChg chg="add mod">
          <ac:chgData name="Abraira, Ana" userId="d8439876-94dc-47dc-9ccf-3587cec70708" providerId="ADAL" clId="{2D4746DC-3362-F246-874C-FF81CB2E0AD4}" dt="2024-06-10T10:34:07.211" v="404" actId="1076"/>
          <ac:picMkLst>
            <pc:docMk/>
            <pc:sldMk cId="0" sldId="256"/>
            <ac:picMk id="79" creationId="{F9CEFDA8-0793-842C-DD32-856E2894EAF0}"/>
          </ac:picMkLst>
        </pc:picChg>
        <pc:picChg chg="add mod">
          <ac:chgData name="Abraira, Ana" userId="d8439876-94dc-47dc-9ccf-3587cec70708" providerId="ADAL" clId="{2D4746DC-3362-F246-874C-FF81CB2E0AD4}" dt="2024-06-10T10:34:00.896" v="402" actId="1076"/>
          <ac:picMkLst>
            <pc:docMk/>
            <pc:sldMk cId="0" sldId="256"/>
            <ac:picMk id="80" creationId="{C2760F8B-ED01-4F92-7D4E-66118562909A}"/>
          </ac:picMkLst>
        </pc:picChg>
        <pc:picChg chg="del mod">
          <ac:chgData name="Abraira, Ana" userId="d8439876-94dc-47dc-9ccf-3587cec70708" providerId="ADAL" clId="{2D4746DC-3362-F246-874C-FF81CB2E0AD4}" dt="2024-06-10T12:04:56.174" v="503" actId="478"/>
          <ac:picMkLst>
            <pc:docMk/>
            <pc:sldMk cId="0" sldId="256"/>
            <ac:picMk id="81" creationId="{F1012C7D-DC9D-2740-1730-4E2AB3D0565F}"/>
          </ac:picMkLst>
        </pc:picChg>
        <pc:picChg chg="add del mod">
          <ac:chgData name="Abraira, Ana" userId="d8439876-94dc-47dc-9ccf-3587cec70708" providerId="ADAL" clId="{2D4746DC-3362-F246-874C-FF81CB2E0AD4}" dt="2024-06-10T10:44:48.999" v="412" actId="478"/>
          <ac:picMkLst>
            <pc:docMk/>
            <pc:sldMk cId="0" sldId="256"/>
            <ac:picMk id="83" creationId="{824F6933-EB7F-6743-E7E8-A0931162BA1A}"/>
          </ac:picMkLst>
        </pc:picChg>
        <pc:picChg chg="add mod">
          <ac:chgData name="Abraira, Ana" userId="d8439876-94dc-47dc-9ccf-3587cec70708" providerId="ADAL" clId="{2D4746DC-3362-F246-874C-FF81CB2E0AD4}" dt="2024-06-10T10:48:27.431" v="441" actId="1076"/>
          <ac:picMkLst>
            <pc:docMk/>
            <pc:sldMk cId="0" sldId="256"/>
            <ac:picMk id="84" creationId="{B94D17B0-9931-37E6-FEDF-83AABF76EEFE}"/>
          </ac:picMkLst>
        </pc:picChg>
        <pc:picChg chg="add del mod">
          <ac:chgData name="Abraira, Ana" userId="d8439876-94dc-47dc-9ccf-3587cec70708" providerId="ADAL" clId="{2D4746DC-3362-F246-874C-FF81CB2E0AD4}" dt="2024-06-10T11:59:14.474" v="460" actId="478"/>
          <ac:picMkLst>
            <pc:docMk/>
            <pc:sldMk cId="0" sldId="256"/>
            <ac:picMk id="89" creationId="{9CEAEFE4-9793-5D91-12DD-9692B48D0C1F}"/>
          </ac:picMkLst>
        </pc:picChg>
        <pc:picChg chg="add mod">
          <ac:chgData name="Abraira, Ana" userId="d8439876-94dc-47dc-9ccf-3587cec70708" providerId="ADAL" clId="{2D4746DC-3362-F246-874C-FF81CB2E0AD4}" dt="2024-06-10T12:04:41.856" v="498" actId="207"/>
          <ac:picMkLst>
            <pc:docMk/>
            <pc:sldMk cId="0" sldId="256"/>
            <ac:picMk id="91" creationId="{D9A7B055-5A7A-4CC0-06C4-93C87EF98910}"/>
          </ac:picMkLst>
        </pc:picChg>
        <pc:picChg chg="add mod">
          <ac:chgData name="Abraira, Ana" userId="d8439876-94dc-47dc-9ccf-3587cec70708" providerId="ADAL" clId="{2D4746DC-3362-F246-874C-FF81CB2E0AD4}" dt="2024-06-10T12:04:50.314" v="501" actId="207"/>
          <ac:picMkLst>
            <pc:docMk/>
            <pc:sldMk cId="0" sldId="256"/>
            <ac:picMk id="98" creationId="{090C47DB-9912-EAA8-9D02-77D19E1EC5F4}"/>
          </ac:picMkLst>
        </pc:picChg>
        <pc:picChg chg="add mod">
          <ac:chgData name="Abraira, Ana" userId="d8439876-94dc-47dc-9ccf-3587cec70708" providerId="ADAL" clId="{2D4746DC-3362-F246-874C-FF81CB2E0AD4}" dt="2024-06-10T12:04:41.856" v="498" actId="207"/>
          <ac:picMkLst>
            <pc:docMk/>
            <pc:sldMk cId="0" sldId="256"/>
            <ac:picMk id="104" creationId="{60DA36FF-37E0-3835-2965-D8322AB04301}"/>
          </ac:picMkLst>
        </pc:picChg>
        <pc:picChg chg="add mod">
          <ac:chgData name="Abraira, Ana" userId="d8439876-94dc-47dc-9ccf-3587cec70708" providerId="ADAL" clId="{2D4746DC-3362-F246-874C-FF81CB2E0AD4}" dt="2024-06-10T12:04:50.314" v="501" actId="207"/>
          <ac:picMkLst>
            <pc:docMk/>
            <pc:sldMk cId="0" sldId="256"/>
            <ac:picMk id="107" creationId="{6C9125D5-6565-0442-B4FD-28054F3E7EFD}"/>
          </ac:picMkLst>
        </pc:picChg>
        <pc:picChg chg="add del mod">
          <ac:chgData name="Abraira, Ana" userId="d8439876-94dc-47dc-9ccf-3587cec70708" providerId="ADAL" clId="{2D4746DC-3362-F246-874C-FF81CB2E0AD4}" dt="2024-06-10T10:44:50.152" v="413" actId="478"/>
          <ac:picMkLst>
            <pc:docMk/>
            <pc:sldMk cId="0" sldId="256"/>
            <ac:picMk id="108" creationId="{66E0EEBF-8CFB-98D4-0940-B698909FCEFC}"/>
          </ac:picMkLst>
        </pc:picChg>
        <pc:picChg chg="del mod">
          <ac:chgData name="Abraira, Ana" userId="d8439876-94dc-47dc-9ccf-3587cec70708" providerId="ADAL" clId="{2D4746DC-3362-F246-874C-FF81CB2E0AD4}" dt="2024-06-10T10:27:58.656" v="333" actId="478"/>
          <ac:picMkLst>
            <pc:docMk/>
            <pc:sldMk cId="0" sldId="256"/>
            <ac:picMk id="123" creationId="{1D194B93-4CF3-CB1B-8279-0168D02D3CA5}"/>
          </ac:picMkLst>
        </pc:picChg>
      </pc:sldChg>
      <pc:sldMasterChg chg="addSp delSp modSp mod modSldLayout">
        <pc:chgData name="Abraira, Ana" userId="d8439876-94dc-47dc-9ccf-3587cec70708" providerId="ADAL" clId="{2D4746DC-3362-F246-874C-FF81CB2E0AD4}" dt="2024-06-10T12:09:09.231" v="519" actId="18131"/>
        <pc:sldMasterMkLst>
          <pc:docMk/>
          <pc:sldMasterMk cId="0" sldId="2147483648"/>
        </pc:sldMasterMkLst>
        <pc:spChg chg="add del mod">
          <ac:chgData name="Abraira, Ana" userId="d8439876-94dc-47dc-9ccf-3587cec70708" providerId="ADAL" clId="{2D4746DC-3362-F246-874C-FF81CB2E0AD4}" dt="2024-06-10T10:04:07.285" v="91" actId="478"/>
          <ac:spMkLst>
            <pc:docMk/>
            <pc:sldMasterMk cId="0" sldId="2147483648"/>
            <ac:spMk id="2" creationId="{CAA63FED-49FD-89C3-272D-7C5BDBD901E1}"/>
          </ac:spMkLst>
        </pc:spChg>
        <pc:spChg chg="add del mod">
          <ac:chgData name="Abraira, Ana" userId="d8439876-94dc-47dc-9ccf-3587cec70708" providerId="ADAL" clId="{2D4746DC-3362-F246-874C-FF81CB2E0AD4}" dt="2024-06-10T10:13:12.910" v="201" actId="478"/>
          <ac:spMkLst>
            <pc:docMk/>
            <pc:sldMasterMk cId="0" sldId="2147483648"/>
            <ac:spMk id="3" creationId="{35E52DDF-051B-79ED-58D1-0FEB9D515E28}"/>
          </ac:spMkLst>
        </pc:spChg>
        <pc:spChg chg="del">
          <ac:chgData name="Abraira, Ana" userId="d8439876-94dc-47dc-9ccf-3587cec70708" providerId="ADAL" clId="{2D4746DC-3362-F246-874C-FF81CB2E0AD4}" dt="2024-06-10T10:00:08.429" v="49" actId="478"/>
          <ac:spMkLst>
            <pc:docMk/>
            <pc:sldMasterMk cId="0" sldId="2147483648"/>
            <ac:spMk id="8" creationId="{707BF6ED-27A0-212D-2822-13177968AE06}"/>
          </ac:spMkLst>
        </pc:spChg>
        <pc:spChg chg="del mod modCrop">
          <ac:chgData name="Abraira, Ana" userId="d8439876-94dc-47dc-9ccf-3587cec70708" providerId="ADAL" clId="{2D4746DC-3362-F246-874C-FF81CB2E0AD4}" dt="2024-06-10T10:46:23.561" v="428" actId="478"/>
          <ac:spMkLst>
            <pc:docMk/>
            <pc:sldMasterMk cId="0" sldId="2147483648"/>
            <ac:spMk id="10" creationId="{2E0967E4-C3C8-EF89-8F8E-28DDC5375C4E}"/>
          </ac:spMkLst>
        </pc:spChg>
        <pc:spChg chg="add mod">
          <ac:chgData name="Abraira, Ana" userId="d8439876-94dc-47dc-9ccf-3587cec70708" providerId="ADAL" clId="{2D4746DC-3362-F246-874C-FF81CB2E0AD4}" dt="2024-06-10T10:12:07.805" v="191"/>
          <ac:spMkLst>
            <pc:docMk/>
            <pc:sldMasterMk cId="0" sldId="2147483648"/>
            <ac:spMk id="11" creationId="{6C2B219F-A616-89B5-275C-324219C6D1FD}"/>
          </ac:spMkLst>
        </pc:spChg>
        <pc:spChg chg="del mod modCrop">
          <ac:chgData name="Abraira, Ana" userId="d8439876-94dc-47dc-9ccf-3587cec70708" providerId="ADAL" clId="{2D4746DC-3362-F246-874C-FF81CB2E0AD4}" dt="2024-06-10T10:46:23.561" v="428" actId="478"/>
          <ac:spMkLst>
            <pc:docMk/>
            <pc:sldMasterMk cId="0" sldId="2147483648"/>
            <ac:spMk id="12" creationId="{F7C68275-D6BD-F5B1-225B-E358C8D886E0}"/>
          </ac:spMkLst>
        </pc:spChg>
        <pc:spChg chg="add del mod">
          <ac:chgData name="Abraira, Ana" userId="d8439876-94dc-47dc-9ccf-3587cec70708" providerId="ADAL" clId="{2D4746DC-3362-F246-874C-FF81CB2E0AD4}" dt="2024-06-10T10:21:17.703" v="245" actId="478"/>
          <ac:spMkLst>
            <pc:docMk/>
            <pc:sldMasterMk cId="0" sldId="2147483648"/>
            <ac:spMk id="13" creationId="{8A990DA5-C8B4-EFD7-9806-3FB04D95E180}"/>
          </ac:spMkLst>
        </pc:spChg>
        <pc:spChg chg="del">
          <ac:chgData name="Abraira, Ana" userId="d8439876-94dc-47dc-9ccf-3587cec70708" providerId="ADAL" clId="{2D4746DC-3362-F246-874C-FF81CB2E0AD4}" dt="2024-06-10T10:23:58.700" v="279" actId="478"/>
          <ac:spMkLst>
            <pc:docMk/>
            <pc:sldMasterMk cId="0" sldId="2147483648"/>
            <ac:spMk id="14" creationId="{BC4130DF-72B9-4AA0-B557-EF6B86249463}"/>
          </ac:spMkLst>
        </pc:spChg>
        <pc:spChg chg="add del">
          <ac:chgData name="Abraira, Ana" userId="d8439876-94dc-47dc-9ccf-3587cec70708" providerId="ADAL" clId="{2D4746DC-3362-F246-874C-FF81CB2E0AD4}" dt="2024-06-10T10:21:03.912" v="242" actId="22"/>
          <ac:spMkLst>
            <pc:docMk/>
            <pc:sldMasterMk cId="0" sldId="2147483648"/>
            <ac:spMk id="16" creationId="{38F86862-1722-A4CA-5AA1-E84BB7957AB7}"/>
          </ac:spMkLst>
        </pc:spChg>
        <pc:spChg chg="mod">
          <ac:chgData name="Abraira, Ana" userId="d8439876-94dc-47dc-9ccf-3587cec70708" providerId="ADAL" clId="{2D4746DC-3362-F246-874C-FF81CB2E0AD4}" dt="2024-06-10T10:23:56.099" v="278" actId="14100"/>
          <ac:spMkLst>
            <pc:docMk/>
            <pc:sldMasterMk cId="0" sldId="2147483648"/>
            <ac:spMk id="17" creationId="{00000000-0000-0000-0000-000000000000}"/>
          </ac:spMkLst>
        </pc:spChg>
        <pc:spChg chg="add del mod">
          <ac:chgData name="Abraira, Ana" userId="d8439876-94dc-47dc-9ccf-3587cec70708" providerId="ADAL" clId="{2D4746DC-3362-F246-874C-FF81CB2E0AD4}" dt="2024-06-10T10:21:17.703" v="245" actId="478"/>
          <ac:spMkLst>
            <pc:docMk/>
            <pc:sldMasterMk cId="0" sldId="2147483648"/>
            <ac:spMk id="18" creationId="{222997AE-5EA9-033A-84E4-3D7EA6DAE3D7}"/>
          </ac:spMkLst>
        </pc:spChg>
        <pc:spChg chg="add del mod">
          <ac:chgData name="Abraira, Ana" userId="d8439876-94dc-47dc-9ccf-3587cec70708" providerId="ADAL" clId="{2D4746DC-3362-F246-874C-FF81CB2E0AD4}" dt="2024-06-10T10:27:07.413" v="319" actId="478"/>
          <ac:spMkLst>
            <pc:docMk/>
            <pc:sldMasterMk cId="0" sldId="2147483648"/>
            <ac:spMk id="19" creationId="{54AC9561-699B-F001-678E-E911C703EF39}"/>
          </ac:spMkLst>
        </pc:spChg>
        <pc:spChg chg="add mod">
          <ac:chgData name="Abraira, Ana" userId="d8439876-94dc-47dc-9ccf-3587cec70708" providerId="ADAL" clId="{2D4746DC-3362-F246-874C-FF81CB2E0AD4}" dt="2024-06-10T10:28:15.501" v="338"/>
          <ac:spMkLst>
            <pc:docMk/>
            <pc:sldMasterMk cId="0" sldId="2147483648"/>
            <ac:spMk id="20" creationId="{3FAA48D6-379D-EA24-49E0-7DA76AB45C75}"/>
          </ac:spMkLst>
        </pc:spChg>
        <pc:spChg chg="add del mod">
          <ac:chgData name="Abraira, Ana" userId="d8439876-94dc-47dc-9ccf-3587cec70708" providerId="ADAL" clId="{2D4746DC-3362-F246-874C-FF81CB2E0AD4}" dt="2024-06-10T10:45:57.025" v="423" actId="478"/>
          <ac:spMkLst>
            <pc:docMk/>
            <pc:sldMasterMk cId="0" sldId="2147483648"/>
            <ac:spMk id="21" creationId="{12066F8F-D0BD-5046-76CA-F8C0517FEAC1}"/>
          </ac:spMkLst>
        </pc:spChg>
        <pc:spChg chg="add mod modCrop">
          <ac:chgData name="Abraira, Ana" userId="d8439876-94dc-47dc-9ccf-3587cec70708" providerId="ADAL" clId="{2D4746DC-3362-F246-874C-FF81CB2E0AD4}" dt="2024-06-10T12:07:39.027" v="510" actId="18131"/>
          <ac:spMkLst>
            <pc:docMk/>
            <pc:sldMasterMk cId="0" sldId="2147483648"/>
            <ac:spMk id="22" creationId="{1E65DF98-A339-C2FE-7021-312EC679168A}"/>
          </ac:spMkLst>
        </pc:spChg>
        <pc:spChg chg="add mod modCrop">
          <ac:chgData name="Abraira, Ana" userId="d8439876-94dc-47dc-9ccf-3587cec70708" providerId="ADAL" clId="{2D4746DC-3362-F246-874C-FF81CB2E0AD4}" dt="2024-06-10T12:09:09.231" v="519" actId="18131"/>
          <ac:spMkLst>
            <pc:docMk/>
            <pc:sldMasterMk cId="0" sldId="2147483648"/>
            <ac:spMk id="23" creationId="{0E9D70AD-FE23-831C-BCB2-27108CFE0E92}"/>
          </ac:spMkLst>
        </pc:spChg>
        <pc:picChg chg="mod modCrop">
          <ac:chgData name="Abraira, Ana" userId="d8439876-94dc-47dc-9ccf-3587cec70708" providerId="ADAL" clId="{2D4746DC-3362-F246-874C-FF81CB2E0AD4}" dt="2024-06-10T09:50:29.475" v="35" actId="18131"/>
          <ac:picMkLst>
            <pc:docMk/>
            <pc:sldMasterMk cId="0" sldId="2147483648"/>
            <ac:picMk id="7" creationId="{DF1CD9D3-21CB-FDC3-462E-95B85DC0FB8E}"/>
          </ac:picMkLst>
        </pc:picChg>
        <pc:picChg chg="add del mod">
          <ac:chgData name="Abraira, Ana" userId="d8439876-94dc-47dc-9ccf-3587cec70708" providerId="ADAL" clId="{2D4746DC-3362-F246-874C-FF81CB2E0AD4}" dt="2024-06-10T10:13:12.910" v="201" actId="478"/>
          <ac:picMkLst>
            <pc:docMk/>
            <pc:sldMasterMk cId="0" sldId="2147483648"/>
            <ac:picMk id="9" creationId="{5D5B3B8B-9D5E-D7FA-F839-B92CEA736857}"/>
          </ac:picMkLst>
        </pc:picChg>
        <pc:picChg chg="mod modCrop">
          <ac:chgData name="Abraira, Ana" userId="d8439876-94dc-47dc-9ccf-3587cec70708" providerId="ADAL" clId="{2D4746DC-3362-F246-874C-FF81CB2E0AD4}" dt="2024-06-10T10:28:42.186" v="344" actId="14826"/>
          <ac:picMkLst>
            <pc:docMk/>
            <pc:sldMasterMk cId="0" sldId="2147483648"/>
            <ac:picMk id="29" creationId="{39CB2807-975D-9D0E-9E03-61676A385D36}"/>
          </ac:picMkLst>
        </pc:picChg>
        <pc:sldLayoutChg chg="addSp delSp modSp mod">
          <pc:chgData name="Abraira, Ana" userId="d8439876-94dc-47dc-9ccf-3587cec70708" providerId="ADAL" clId="{2D4746DC-3362-F246-874C-FF81CB2E0AD4}" dt="2024-06-10T10:48:50.983" v="448" actId="478"/>
          <pc:sldLayoutMkLst>
            <pc:docMk/>
            <pc:sldMasterMk cId="0" sldId="2147483648"/>
            <pc:sldLayoutMk cId="0" sldId="2147483665"/>
          </pc:sldLayoutMkLst>
          <pc:spChg chg="add del mod">
            <ac:chgData name="Abraira, Ana" userId="d8439876-94dc-47dc-9ccf-3587cec70708" providerId="ADAL" clId="{2D4746DC-3362-F246-874C-FF81CB2E0AD4}" dt="2024-06-10T10:11:08.361" v="175" actId="478"/>
            <ac:spMkLst>
              <pc:docMk/>
              <pc:sldMasterMk cId="0" sldId="2147483648"/>
              <pc:sldLayoutMk cId="0" sldId="2147483665"/>
              <ac:spMk id="5" creationId="{8110D988-7D98-D274-F9C8-219239E2D7FC}"/>
            </ac:spMkLst>
          </pc:spChg>
          <pc:spChg chg="add del mod">
            <ac:chgData name="Abraira, Ana" userId="d8439876-94dc-47dc-9ccf-3587cec70708" providerId="ADAL" clId="{2D4746DC-3362-F246-874C-FF81CB2E0AD4}" dt="2024-06-10T10:28:29.892" v="341" actId="478"/>
            <ac:spMkLst>
              <pc:docMk/>
              <pc:sldMasterMk cId="0" sldId="2147483648"/>
              <pc:sldLayoutMk cId="0" sldId="2147483665"/>
              <ac:spMk id="7" creationId="{2DC7E308-DAB6-01FF-B14F-5A8DF72E9657}"/>
            </ac:spMkLst>
          </pc:spChg>
          <pc:spChg chg="add del mod">
            <ac:chgData name="Abraira, Ana" userId="d8439876-94dc-47dc-9ccf-3587cec70708" providerId="ADAL" clId="{2D4746DC-3362-F246-874C-FF81CB2E0AD4}" dt="2024-06-10T10:48:50.983" v="448" actId="478"/>
            <ac:spMkLst>
              <pc:docMk/>
              <pc:sldMasterMk cId="0" sldId="2147483648"/>
              <pc:sldLayoutMk cId="0" sldId="2147483665"/>
              <ac:spMk id="8" creationId="{532FBC97-0E2C-DE1A-BF3B-19566AB27C95}"/>
            </ac:spMkLst>
          </pc:spChg>
          <pc:spChg chg="add del mod">
            <ac:chgData name="Abraira, Ana" userId="d8439876-94dc-47dc-9ccf-3587cec70708" providerId="ADAL" clId="{2D4746DC-3362-F246-874C-FF81CB2E0AD4}" dt="2024-06-10T10:48:50.983" v="448" actId="478"/>
            <ac:spMkLst>
              <pc:docMk/>
              <pc:sldMasterMk cId="0" sldId="2147483648"/>
              <pc:sldLayoutMk cId="0" sldId="2147483665"/>
              <ac:spMk id="9" creationId="{E15D6EED-47D8-1DEB-21FC-4468040565CB}"/>
            </ac:spMkLst>
          </pc:spChg>
          <pc:picChg chg="add del mod">
            <ac:chgData name="Abraira, Ana" userId="d8439876-94dc-47dc-9ccf-3587cec70708" providerId="ADAL" clId="{2D4746DC-3362-F246-874C-FF81CB2E0AD4}" dt="2024-06-10T10:11:08.361" v="175" actId="478"/>
            <ac:picMkLst>
              <pc:docMk/>
              <pc:sldMasterMk cId="0" sldId="2147483648"/>
              <pc:sldLayoutMk cId="0" sldId="2147483665"/>
              <ac:picMk id="6" creationId="{8A3B9C09-AFA9-378E-76AA-88E715D31E44}"/>
            </ac:picMkLst>
          </pc:picChg>
        </pc:sldLayoutChg>
      </pc:sldMasterChg>
    </pc:docChg>
  </pc:docChgLst>
  <pc:docChgLst>
    <pc:chgData name="Abraira, Ana" userId="d8439876-94dc-47dc-9ccf-3587cec70708" providerId="ADAL" clId="{2D71B5BC-D510-2746-B01B-088F873C6346}"/>
    <pc:docChg chg="undo custSel modSld">
      <pc:chgData name="Abraira, Ana" userId="d8439876-94dc-47dc-9ccf-3587cec70708" providerId="ADAL" clId="{2D71B5BC-D510-2746-B01B-088F873C6346}" dt="2024-06-04T13:24:32.586" v="62" actId="14100"/>
      <pc:docMkLst>
        <pc:docMk/>
      </pc:docMkLst>
      <pc:sldChg chg="addSp delSp modSp mod">
        <pc:chgData name="Abraira, Ana" userId="d8439876-94dc-47dc-9ccf-3587cec70708" providerId="ADAL" clId="{2D71B5BC-D510-2746-B01B-088F873C6346}" dt="2024-06-04T13:24:32.586" v="62" actId="14100"/>
        <pc:sldMkLst>
          <pc:docMk/>
          <pc:sldMk cId="0" sldId="256"/>
        </pc:sldMkLst>
        <pc:spChg chg="mod">
          <ac:chgData name="Abraira, Ana" userId="d8439876-94dc-47dc-9ccf-3587cec70708" providerId="ADAL" clId="{2D71B5BC-D510-2746-B01B-088F873C6346}" dt="2024-06-04T13:24:16.499" v="52"/>
          <ac:spMkLst>
            <pc:docMk/>
            <pc:sldMk cId="0" sldId="256"/>
            <ac:spMk id="16" creationId="{132F69B2-B237-CAE5-5BA8-AC257DECF63D}"/>
          </ac:spMkLst>
        </pc:spChg>
        <pc:spChg chg="mod">
          <ac:chgData name="Abraira, Ana" userId="d8439876-94dc-47dc-9ccf-3587cec70708" providerId="ADAL" clId="{2D71B5BC-D510-2746-B01B-088F873C6346}" dt="2024-06-04T13:24:16.499" v="52"/>
          <ac:spMkLst>
            <pc:docMk/>
            <pc:sldMk cId="0" sldId="256"/>
            <ac:spMk id="17" creationId="{366AF5CC-E152-1059-659D-58A74D436E2C}"/>
          </ac:spMkLst>
        </pc:spChg>
        <pc:spChg chg="mod">
          <ac:chgData name="Abraira, Ana" userId="d8439876-94dc-47dc-9ccf-3587cec70708" providerId="ADAL" clId="{2D71B5BC-D510-2746-B01B-088F873C6346}" dt="2024-06-04T13:24:16.499" v="52"/>
          <ac:spMkLst>
            <pc:docMk/>
            <pc:sldMk cId="0" sldId="256"/>
            <ac:spMk id="18" creationId="{4A92177C-55A9-3A62-3B8D-3F2E8DE1ED04}"/>
          </ac:spMkLst>
        </pc:spChg>
        <pc:spChg chg="mod">
          <ac:chgData name="Abraira, Ana" userId="d8439876-94dc-47dc-9ccf-3587cec70708" providerId="ADAL" clId="{2D71B5BC-D510-2746-B01B-088F873C6346}" dt="2024-06-04T13:24:32.586" v="62" actId="14100"/>
          <ac:spMkLst>
            <pc:docMk/>
            <pc:sldMk cId="0" sldId="256"/>
            <ac:spMk id="129" creationId="{C6AEAADA-28C3-4AA5-8AEB-0540D4D3321F}"/>
          </ac:spMkLst>
        </pc:spChg>
        <pc:grpChg chg="add del mod">
          <ac:chgData name="Abraira, Ana" userId="d8439876-94dc-47dc-9ccf-3587cec70708" providerId="ADAL" clId="{2D71B5BC-D510-2746-B01B-088F873C6346}" dt="2024-06-04T13:24:27.186" v="60" actId="478"/>
          <ac:grpSpMkLst>
            <pc:docMk/>
            <pc:sldMk cId="0" sldId="256"/>
            <ac:grpSpMk id="15" creationId="{B1E839F3-0D8E-4E19-7A5E-B90945693B68}"/>
          </ac:grpSpMkLst>
        </pc:grpChg>
        <pc:grpChg chg="add del">
          <ac:chgData name="Abraira, Ana" userId="d8439876-94dc-47dc-9ccf-3587cec70708" providerId="ADAL" clId="{2D71B5BC-D510-2746-B01B-088F873C6346}" dt="2024-06-04T13:23:01.096" v="21" actId="478"/>
          <ac:grpSpMkLst>
            <pc:docMk/>
            <pc:sldMk cId="0" sldId="256"/>
            <ac:grpSpMk id="49" creationId="{FF73CB82-EB99-36B5-6B4B-4BA9E0D4D03F}"/>
          </ac:grpSpMkLst>
        </pc:grpChg>
        <pc:picChg chg="add del mod">
          <ac:chgData name="Abraira, Ana" userId="d8439876-94dc-47dc-9ccf-3587cec70708" providerId="ADAL" clId="{2D71B5BC-D510-2746-B01B-088F873C6346}" dt="2024-06-04T13:22:27.955" v="5" actId="478"/>
          <ac:picMkLst>
            <pc:docMk/>
            <pc:sldMk cId="0" sldId="256"/>
            <ac:picMk id="4" creationId="{5EC8E0E0-E53D-49C0-4E6F-4DBF62D2C186}"/>
          </ac:picMkLst>
        </pc:picChg>
        <pc:picChg chg="add del mod">
          <ac:chgData name="Abraira, Ana" userId="d8439876-94dc-47dc-9ccf-3587cec70708" providerId="ADAL" clId="{2D71B5BC-D510-2746-B01B-088F873C6346}" dt="2024-06-04T13:22:54.884" v="16" actId="478"/>
          <ac:picMkLst>
            <pc:docMk/>
            <pc:sldMk cId="0" sldId="256"/>
            <ac:picMk id="6" creationId="{B90A08F6-29E1-8944-D9C4-C442F6A4B066}"/>
          </ac:picMkLst>
        </pc:picChg>
        <pc:picChg chg="add del mod">
          <ac:chgData name="Abraira, Ana" userId="d8439876-94dc-47dc-9ccf-3587cec70708" providerId="ADAL" clId="{2D71B5BC-D510-2746-B01B-088F873C6346}" dt="2024-06-04T13:23:02.721" v="23" actId="478"/>
          <ac:picMkLst>
            <pc:docMk/>
            <pc:sldMk cId="0" sldId="256"/>
            <ac:picMk id="7" creationId="{51C0CD87-E1ED-AFD4-A0CF-40FA5B979E12}"/>
          </ac:picMkLst>
        </pc:picChg>
        <pc:picChg chg="add mod">
          <ac:chgData name="Abraira, Ana" userId="d8439876-94dc-47dc-9ccf-3587cec70708" providerId="ADAL" clId="{2D71B5BC-D510-2746-B01B-088F873C6346}" dt="2024-06-04T13:23:38.235" v="37" actId="1038"/>
          <ac:picMkLst>
            <pc:docMk/>
            <pc:sldMk cId="0" sldId="256"/>
            <ac:picMk id="10" creationId="{18D98895-7EC5-45C4-AB8D-C3898336D02A}"/>
          </ac:picMkLst>
        </pc:picChg>
        <pc:picChg chg="add mod">
          <ac:chgData name="Abraira, Ana" userId="d8439876-94dc-47dc-9ccf-3587cec70708" providerId="ADAL" clId="{2D71B5BC-D510-2746-B01B-088F873C6346}" dt="2024-06-04T13:24:29.361" v="61" actId="1076"/>
          <ac:picMkLst>
            <pc:docMk/>
            <pc:sldMk cId="0" sldId="256"/>
            <ac:picMk id="13" creationId="{FCB95B02-5E16-EC64-28E9-16676D9F51FC}"/>
          </ac:picMkLst>
        </pc:picChg>
        <pc:picChg chg="add mod">
          <ac:chgData name="Abraira, Ana" userId="d8439876-94dc-47dc-9ccf-3587cec70708" providerId="ADAL" clId="{2D71B5BC-D510-2746-B01B-088F873C6346}" dt="2024-06-04T13:24:24.855" v="59" actId="1076"/>
          <ac:picMkLst>
            <pc:docMk/>
            <pc:sldMk cId="0" sldId="256"/>
            <ac:picMk id="14" creationId="{D31710F2-B121-2BB8-E6B4-5AE58AF42AEC}"/>
          </ac:picMkLst>
        </pc:picChg>
        <pc:picChg chg="mod">
          <ac:chgData name="Abraira, Ana" userId="d8439876-94dc-47dc-9ccf-3587cec70708" providerId="ADAL" clId="{2D71B5BC-D510-2746-B01B-088F873C6346}" dt="2024-06-04T13:23:25.223" v="27" actId="12789"/>
          <ac:picMkLst>
            <pc:docMk/>
            <pc:sldMk cId="0" sldId="256"/>
            <ac:picMk id="48" creationId="{BF0FDD11-716C-8B14-9C47-513B6FD1A20B}"/>
          </ac:picMkLst>
        </pc:picChg>
        <pc:picChg chg="del topLvl">
          <ac:chgData name="Abraira, Ana" userId="d8439876-94dc-47dc-9ccf-3587cec70708" providerId="ADAL" clId="{2D71B5BC-D510-2746-B01B-088F873C6346}" dt="2024-06-04T13:23:01.096" v="21" actId="478"/>
          <ac:picMkLst>
            <pc:docMk/>
            <pc:sldMk cId="0" sldId="256"/>
            <ac:picMk id="50" creationId="{9346FEA0-DFC4-056E-70B8-CF0CA1549D3C}"/>
          </ac:picMkLst>
        </pc:picChg>
        <pc:picChg chg="del">
          <ac:chgData name="Abraira, Ana" userId="d8439876-94dc-47dc-9ccf-3587cec70708" providerId="ADAL" clId="{2D71B5BC-D510-2746-B01B-088F873C6346}" dt="2024-06-04T13:23:56.858" v="44" actId="478"/>
          <ac:picMkLst>
            <pc:docMk/>
            <pc:sldMk cId="0" sldId="256"/>
            <ac:picMk id="128" creationId="{6251013E-8668-508F-8414-036839CDC402}"/>
          </ac:picMkLst>
        </pc:picChg>
        <pc:cxnChg chg="del mod topLvl">
          <ac:chgData name="Abraira, Ana" userId="d8439876-94dc-47dc-9ccf-3587cec70708" providerId="ADAL" clId="{2D71B5BC-D510-2746-B01B-088F873C6346}" dt="2024-06-04T13:23:17.740" v="25" actId="478"/>
          <ac:cxnSpMkLst>
            <pc:docMk/>
            <pc:sldMk cId="0" sldId="256"/>
            <ac:cxnSpMk id="51" creationId="{DFAFC6C1-4AE2-C148-A42A-1A27D5E6BFDE}"/>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5D20F21-3E27-4BF3-997A-00633806D1C6}"/>
              </a:ext>
            </a:extLst>
          </p:cNvPr>
          <p:cNvSpPr>
            <a:spLocks noGrp="1"/>
          </p:cNvSpPr>
          <p:nvPr>
            <p:ph type="hdr" sz="quarter"/>
          </p:nvPr>
        </p:nvSpPr>
        <p:spPr>
          <a:xfrm>
            <a:off x="0" y="0"/>
            <a:ext cx="3016250" cy="1008063"/>
          </a:xfrm>
          <a:prstGeom prst="rect">
            <a:avLst/>
          </a:prstGeom>
        </p:spPr>
        <p:txBody>
          <a:bodyPr vert="horz" lIns="91440" tIns="45720" rIns="91440" bIns="45720" rtlCol="0"/>
          <a:lstStyle>
            <a:lvl1pPr algn="l">
              <a:defRPr sz="1200"/>
            </a:lvl1pPr>
          </a:lstStyle>
          <a:p>
            <a:endParaRPr lang="en-ES"/>
          </a:p>
        </p:txBody>
      </p:sp>
      <p:sp>
        <p:nvSpPr>
          <p:cNvPr id="3" name="Date Placeholder 2">
            <a:extLst>
              <a:ext uri="{FF2B5EF4-FFF2-40B4-BE49-F238E27FC236}">
                <a16:creationId xmlns:a16="http://schemas.microsoft.com/office/drawing/2014/main" id="{C0F49B94-0238-21DF-2307-EC931C0A2707}"/>
              </a:ext>
            </a:extLst>
          </p:cNvPr>
          <p:cNvSpPr>
            <a:spLocks noGrp="1"/>
          </p:cNvSpPr>
          <p:nvPr>
            <p:ph type="dt" sz="quarter" idx="1"/>
          </p:nvPr>
        </p:nvSpPr>
        <p:spPr>
          <a:xfrm>
            <a:off x="3941763" y="0"/>
            <a:ext cx="3016250" cy="1008063"/>
          </a:xfrm>
          <a:prstGeom prst="rect">
            <a:avLst/>
          </a:prstGeom>
        </p:spPr>
        <p:txBody>
          <a:bodyPr vert="horz" lIns="91440" tIns="45720" rIns="91440" bIns="45720" rtlCol="0"/>
          <a:lstStyle>
            <a:lvl1pPr algn="r">
              <a:defRPr sz="1200"/>
            </a:lvl1pPr>
          </a:lstStyle>
          <a:p>
            <a:fld id="{0D702970-E28F-2E4B-9F34-A9CD337E68EB}" type="datetimeFigureOut">
              <a:rPr lang="en-ES" smtClean="0"/>
              <a:t>10/6/24</a:t>
            </a:fld>
            <a:endParaRPr lang="en-ES"/>
          </a:p>
        </p:txBody>
      </p:sp>
      <p:sp>
        <p:nvSpPr>
          <p:cNvPr id="4" name="Footer Placeholder 3">
            <a:extLst>
              <a:ext uri="{FF2B5EF4-FFF2-40B4-BE49-F238E27FC236}">
                <a16:creationId xmlns:a16="http://schemas.microsoft.com/office/drawing/2014/main" id="{221522BB-F94B-15D4-1041-AB097A51F062}"/>
              </a:ext>
            </a:extLst>
          </p:cNvPr>
          <p:cNvSpPr>
            <a:spLocks noGrp="1"/>
          </p:cNvSpPr>
          <p:nvPr>
            <p:ph type="ftr" sz="quarter" idx="2"/>
          </p:nvPr>
        </p:nvSpPr>
        <p:spPr>
          <a:xfrm>
            <a:off x="0" y="19096038"/>
            <a:ext cx="3016250" cy="1008062"/>
          </a:xfrm>
          <a:prstGeom prst="rect">
            <a:avLst/>
          </a:prstGeom>
        </p:spPr>
        <p:txBody>
          <a:bodyPr vert="horz" lIns="91440" tIns="45720" rIns="91440" bIns="45720" rtlCol="0" anchor="b"/>
          <a:lstStyle>
            <a:lvl1pPr algn="l">
              <a:defRPr sz="1200"/>
            </a:lvl1pPr>
          </a:lstStyle>
          <a:p>
            <a:endParaRPr lang="en-ES"/>
          </a:p>
        </p:txBody>
      </p:sp>
      <p:sp>
        <p:nvSpPr>
          <p:cNvPr id="5" name="Slide Number Placeholder 4">
            <a:extLst>
              <a:ext uri="{FF2B5EF4-FFF2-40B4-BE49-F238E27FC236}">
                <a16:creationId xmlns:a16="http://schemas.microsoft.com/office/drawing/2014/main" id="{B1914945-DF91-41F4-E8ED-C4A4E9458B2D}"/>
              </a:ext>
            </a:extLst>
          </p:cNvPr>
          <p:cNvSpPr>
            <a:spLocks noGrp="1"/>
          </p:cNvSpPr>
          <p:nvPr>
            <p:ph type="sldNum" sz="quarter" idx="3"/>
          </p:nvPr>
        </p:nvSpPr>
        <p:spPr>
          <a:xfrm>
            <a:off x="3941763" y="19096038"/>
            <a:ext cx="3016250" cy="1008062"/>
          </a:xfrm>
          <a:prstGeom prst="rect">
            <a:avLst/>
          </a:prstGeom>
        </p:spPr>
        <p:txBody>
          <a:bodyPr vert="horz" lIns="91440" tIns="45720" rIns="91440" bIns="45720" rtlCol="0" anchor="b"/>
          <a:lstStyle>
            <a:lvl1pPr algn="r">
              <a:defRPr sz="1200"/>
            </a:lvl1pPr>
          </a:lstStyle>
          <a:p>
            <a:fld id="{67087834-BF84-4F44-B182-4A50B3CDF298}" type="slidenum">
              <a:rPr lang="en-ES" smtClean="0"/>
              <a:t>‹#›</a:t>
            </a:fld>
            <a:endParaRPr lang="en-ES"/>
          </a:p>
        </p:txBody>
      </p:sp>
    </p:spTree>
    <p:extLst>
      <p:ext uri="{BB962C8B-B14F-4D97-AF65-F5344CB8AC3E}">
        <p14:creationId xmlns:p14="http://schemas.microsoft.com/office/powerpoint/2010/main" val="148025939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22446" y="6232271"/>
            <a:ext cx="5921057" cy="4221861"/>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044892" y="11258296"/>
            <a:ext cx="4876165" cy="5026025"/>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48297" y="804164"/>
            <a:ext cx="6269355" cy="3216656"/>
          </a:xfrm>
          <a:prstGeom prst="rect">
            <a:avLst/>
          </a:prstGeom>
        </p:spPr>
        <p:txBody>
          <a:bodyPr lIns="0" tIns="0" rIns="0" bIns="0"/>
          <a:lstStyle>
            <a:lvl1pPr>
              <a:defRPr/>
            </a:lvl1pPr>
          </a:lstStyle>
          <a:p>
            <a:endParaRPr/>
          </a:p>
        </p:txBody>
      </p:sp>
      <p:sp>
        <p:nvSpPr>
          <p:cNvPr id="3" name="Holder 3"/>
          <p:cNvSpPr>
            <a:spLocks noGrp="1"/>
          </p:cNvSpPr>
          <p:nvPr>
            <p:ph type="body" idx="1"/>
          </p:nvPr>
        </p:nvSpPr>
        <p:spPr>
          <a:xfrm>
            <a:off x="348297" y="4623943"/>
            <a:ext cx="6269355" cy="13268707"/>
          </a:xfrm>
          <a:prstGeom prst="rect">
            <a:avLst/>
          </a:prstGeom>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48297" y="804164"/>
            <a:ext cx="6269355" cy="3216656"/>
          </a:xfrm>
          <a:prstGeom prst="rect">
            <a:avLst/>
          </a:prstGeom>
        </p:spPr>
        <p:txBody>
          <a:bodyPr lIns="0" tIns="0" rIns="0" bIns="0"/>
          <a:lstStyle>
            <a:lvl1pPr>
              <a:defRPr/>
            </a:lvl1pPr>
          </a:lstStyle>
          <a:p>
            <a:endParaRPr/>
          </a:p>
        </p:txBody>
      </p:sp>
      <p:sp>
        <p:nvSpPr>
          <p:cNvPr id="3" name="Holder 3"/>
          <p:cNvSpPr>
            <a:spLocks noGrp="1"/>
          </p:cNvSpPr>
          <p:nvPr>
            <p:ph sz="half" idx="2"/>
          </p:nvPr>
        </p:nvSpPr>
        <p:spPr>
          <a:xfrm>
            <a:off x="348297" y="4623943"/>
            <a:ext cx="3030188" cy="1326870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3587464" y="4623943"/>
            <a:ext cx="3030188" cy="1326870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348297" y="804164"/>
            <a:ext cx="6269355" cy="3216656"/>
          </a:xfrm>
          <a:prstGeom prst="rect">
            <a:avLst/>
          </a:prstGeom>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bg object 17"/>
          <p:cNvSpPr/>
          <p:nvPr/>
        </p:nvSpPr>
        <p:spPr>
          <a:xfrm>
            <a:off x="0" y="3422650"/>
            <a:ext cx="6964680" cy="14935199"/>
          </a:xfrm>
          <a:custGeom>
            <a:avLst/>
            <a:gdLst/>
            <a:ahLst/>
            <a:cxnLst/>
            <a:rect l="l" t="t" r="r" b="b"/>
            <a:pathLst>
              <a:path w="6964680" h="14389735">
                <a:moveTo>
                  <a:pt x="6964311" y="0"/>
                </a:moveTo>
                <a:lnTo>
                  <a:pt x="0" y="0"/>
                </a:lnTo>
                <a:lnTo>
                  <a:pt x="0" y="14389165"/>
                </a:lnTo>
                <a:lnTo>
                  <a:pt x="6964311" y="14389165"/>
                </a:lnTo>
                <a:lnTo>
                  <a:pt x="6964311" y="0"/>
                </a:lnTo>
                <a:close/>
              </a:path>
            </a:pathLst>
          </a:custGeom>
          <a:solidFill>
            <a:schemeClr val="bg1">
              <a:lumMod val="95000"/>
            </a:schemeClr>
          </a:solidFill>
        </p:spPr>
        <p:txBody>
          <a:bodyPr wrap="square" lIns="0" tIns="0" rIns="0" bIns="0" rtlCol="0"/>
          <a:lstStyle/>
          <a:p>
            <a:endParaRPr/>
          </a:p>
        </p:txBody>
      </p:sp>
      <p:sp>
        <p:nvSpPr>
          <p:cNvPr id="4" name="Holder 4"/>
          <p:cNvSpPr>
            <a:spLocks noGrp="1"/>
          </p:cNvSpPr>
          <p:nvPr>
            <p:ph type="ftr" sz="quarter" idx="5"/>
          </p:nvPr>
        </p:nvSpPr>
        <p:spPr>
          <a:xfrm>
            <a:off x="2368423" y="18696814"/>
            <a:ext cx="2229104" cy="1005205"/>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48297" y="18696814"/>
            <a:ext cx="1602168" cy="1005205"/>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6/10/24</a:t>
            </a:fld>
            <a:endParaRPr lang="en-US"/>
          </a:p>
        </p:txBody>
      </p:sp>
      <p:sp>
        <p:nvSpPr>
          <p:cNvPr id="6" name="Holder 6"/>
          <p:cNvSpPr>
            <a:spLocks noGrp="1"/>
          </p:cNvSpPr>
          <p:nvPr>
            <p:ph type="sldNum" sz="quarter" idx="7"/>
          </p:nvPr>
        </p:nvSpPr>
        <p:spPr>
          <a:xfrm>
            <a:off x="5015484" y="18696814"/>
            <a:ext cx="1602168" cy="1005205"/>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pic>
        <p:nvPicPr>
          <p:cNvPr id="7" name="Picture 6">
            <a:extLst>
              <a:ext uri="{FF2B5EF4-FFF2-40B4-BE49-F238E27FC236}">
                <a16:creationId xmlns:a16="http://schemas.microsoft.com/office/drawing/2014/main" id="{DF1CD9D3-21CB-FDC3-462E-95B85DC0FB8E}"/>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7676" b="694"/>
          <a:stretch/>
        </p:blipFill>
        <p:spPr>
          <a:xfrm>
            <a:off x="0" y="-26228"/>
            <a:ext cx="6959600" cy="3587083"/>
          </a:xfrm>
          <a:prstGeom prst="rect">
            <a:avLst/>
          </a:prstGeom>
        </p:spPr>
      </p:pic>
      <p:pic>
        <p:nvPicPr>
          <p:cNvPr id="29" name="Picture 28">
            <a:extLst>
              <a:ext uri="{FF2B5EF4-FFF2-40B4-BE49-F238E27FC236}">
                <a16:creationId xmlns:a16="http://schemas.microsoft.com/office/drawing/2014/main" id="{39CB2807-975D-9D0E-9E03-61676A385D36}"/>
              </a:ext>
            </a:extLst>
          </p:cNvPr>
          <p:cNvPicPr>
            <a:picLocks noChangeAspect="1"/>
          </p:cNvPicPr>
          <p:nvPr userDrawn="1"/>
        </p:nvPicPr>
        <p:blipFill>
          <a:blip r:embed="rId8">
            <a:extLst>
              <a:ext uri="{28A0092B-C50C-407E-A947-70E740481C1C}">
                <a14:useLocalDpi xmlns:a14="http://schemas.microsoft.com/office/drawing/2010/main" val="0"/>
              </a:ext>
            </a:extLst>
          </a:blip>
          <a:srcRect t="27697" b="27697"/>
          <a:stretch/>
        </p:blipFill>
        <p:spPr>
          <a:xfrm>
            <a:off x="0" y="18357850"/>
            <a:ext cx="6959600" cy="1746250"/>
          </a:xfrm>
          <a:prstGeom prst="rect">
            <a:avLst/>
          </a:prstGeom>
        </p:spPr>
      </p:pic>
      <p:sp>
        <p:nvSpPr>
          <p:cNvPr id="11" name="Rectangle 10">
            <a:extLst>
              <a:ext uri="{FF2B5EF4-FFF2-40B4-BE49-F238E27FC236}">
                <a16:creationId xmlns:a16="http://schemas.microsoft.com/office/drawing/2014/main" id="{6C2B219F-A616-89B5-275C-324219C6D1FD}"/>
              </a:ext>
            </a:extLst>
          </p:cNvPr>
          <p:cNvSpPr/>
          <p:nvPr userDrawn="1"/>
        </p:nvSpPr>
        <p:spPr>
          <a:xfrm>
            <a:off x="0" y="3561841"/>
            <a:ext cx="6959600" cy="20345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0" name="Rectangle 19">
            <a:extLst>
              <a:ext uri="{FF2B5EF4-FFF2-40B4-BE49-F238E27FC236}">
                <a16:creationId xmlns:a16="http://schemas.microsoft.com/office/drawing/2014/main" id="{3FAA48D6-379D-EA24-49E0-7DA76AB45C75}"/>
              </a:ext>
            </a:extLst>
          </p:cNvPr>
          <p:cNvSpPr/>
          <p:nvPr userDrawn="1"/>
        </p:nvSpPr>
        <p:spPr>
          <a:xfrm>
            <a:off x="0" y="16517385"/>
            <a:ext cx="6959600" cy="182382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2" name="Rounded Rectangle 21">
            <a:extLst>
              <a:ext uri="{FF2B5EF4-FFF2-40B4-BE49-F238E27FC236}">
                <a16:creationId xmlns:a16="http://schemas.microsoft.com/office/drawing/2014/main" id="{1E65DF98-A339-C2FE-7021-312EC679168A}"/>
              </a:ext>
            </a:extLst>
          </p:cNvPr>
          <p:cNvSpPr/>
          <p:nvPr userDrawn="1"/>
        </p:nvSpPr>
        <p:spPr>
          <a:xfrm>
            <a:off x="4041571" y="6816017"/>
            <a:ext cx="3051396" cy="1725472"/>
          </a:xfrm>
          <a:prstGeom prst="roundRect">
            <a:avLst>
              <a:gd name="adj" fmla="val 6080"/>
            </a:avLst>
          </a:prstGeom>
          <a:blipFill>
            <a:blip r:embed="rId9">
              <a:extLst>
                <a:ext uri="{28A0092B-C50C-407E-A947-70E740481C1C}">
                  <a14:useLocalDpi xmlns:a14="http://schemas.microsoft.com/office/drawing/2010/main" val="0"/>
                </a:ext>
              </a:extLst>
            </a:blip>
            <a:srcRect/>
            <a:stretch>
              <a:fillRect l="-15913" t="-2352" r="-18607" b="-3348"/>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3" name="Rounded Rectangle 22">
            <a:extLst>
              <a:ext uri="{FF2B5EF4-FFF2-40B4-BE49-F238E27FC236}">
                <a16:creationId xmlns:a16="http://schemas.microsoft.com/office/drawing/2014/main" id="{0E9D70AD-FE23-831C-BCB2-27108CFE0E92}"/>
              </a:ext>
            </a:extLst>
          </p:cNvPr>
          <p:cNvSpPr/>
          <p:nvPr userDrawn="1"/>
        </p:nvSpPr>
        <p:spPr>
          <a:xfrm>
            <a:off x="-280029" y="12490450"/>
            <a:ext cx="3051396" cy="1247942"/>
          </a:xfrm>
          <a:prstGeom prst="roundRect">
            <a:avLst>
              <a:gd name="adj" fmla="val 6080"/>
            </a:avLst>
          </a:prstGeom>
          <a:blipFill>
            <a:blip r:embed="rId10">
              <a:extLst>
                <a:ext uri="{28A0092B-C50C-407E-A947-70E740481C1C}">
                  <a14:useLocalDpi xmlns:a14="http://schemas.microsoft.com/office/drawing/2010/main" val="0"/>
                </a:ext>
              </a:extLst>
            </a:blip>
            <a:srcRect/>
            <a:stretch>
              <a:fillRect l="9178" t="-18318" r="-741" b="-3091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6.png"/><Relationship Id="rId21" Type="http://schemas.openxmlformats.org/officeDocument/2006/relationships/image" Target="../media/image24.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5.jpg"/><Relationship Id="rId16" Type="http://schemas.openxmlformats.org/officeDocument/2006/relationships/image" Target="../media/image19.svg"/><Relationship Id="rId20" Type="http://schemas.openxmlformats.org/officeDocument/2006/relationships/image" Target="../media/image23.svg"/><Relationship Id="rId1" Type="http://schemas.openxmlformats.org/officeDocument/2006/relationships/slideLayout" Target="../slideLayouts/slideLayout5.xml"/><Relationship Id="rId6" Type="http://schemas.openxmlformats.org/officeDocument/2006/relationships/image" Target="../media/image9.svg"/><Relationship Id="rId11" Type="http://schemas.openxmlformats.org/officeDocument/2006/relationships/image" Target="../media/image14.png"/><Relationship Id="rId24" Type="http://schemas.openxmlformats.org/officeDocument/2006/relationships/image" Target="../media/image27.sv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10" Type="http://schemas.openxmlformats.org/officeDocument/2006/relationships/image" Target="../media/image13.svg"/><Relationship Id="rId19" Type="http://schemas.openxmlformats.org/officeDocument/2006/relationships/image" Target="../media/image22.png"/><Relationship Id="rId4" Type="http://schemas.openxmlformats.org/officeDocument/2006/relationships/image" Target="../media/image7.svg"/><Relationship Id="rId9" Type="http://schemas.openxmlformats.org/officeDocument/2006/relationships/image" Target="../media/image12.png"/><Relationship Id="rId14" Type="http://schemas.openxmlformats.org/officeDocument/2006/relationships/image" Target="../media/image17.svg"/><Relationship Id="rId22" Type="http://schemas.openxmlformats.org/officeDocument/2006/relationships/image" Target="../media/image2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1346" y="4011768"/>
            <a:ext cx="5276909" cy="1115049"/>
          </a:xfrm>
          <a:prstGeom prst="rect">
            <a:avLst/>
          </a:prstGeom>
        </p:spPr>
        <p:txBody>
          <a:bodyPr vert="horz" wrap="square" lIns="0" tIns="12065" rIns="0" bIns="0" rtlCol="0">
            <a:spAutoFit/>
          </a:bodyPr>
          <a:lstStyle/>
          <a:p>
            <a:pPr marL="12700" algn="ctr">
              <a:lnSpc>
                <a:spcPct val="100000"/>
              </a:lnSpc>
              <a:spcBef>
                <a:spcPts val="95"/>
              </a:spcBef>
            </a:pPr>
            <a:r>
              <a:rPr lang="en-GB" sz="1400" spc="-10" dirty="0">
                <a:latin typeface="HelveticaNeueLT Std" panose="020B0604020202020204" pitchFamily="34" charset="0"/>
                <a:cs typeface="Arial"/>
              </a:rPr>
              <a:t>Ignite generative AI innovation on AWS</a:t>
            </a:r>
          </a:p>
          <a:p>
            <a:pPr marL="12700" algn="ctr">
              <a:lnSpc>
                <a:spcPct val="100000"/>
              </a:lnSpc>
              <a:spcBef>
                <a:spcPts val="95"/>
              </a:spcBef>
            </a:pPr>
            <a:endParaRPr lang="en-GB" sz="800" spc="-10" dirty="0">
              <a:latin typeface="HelveticaNeueLT Std" panose="020B0604020202020204" pitchFamily="34" charset="0"/>
              <a:cs typeface="Arial"/>
            </a:endParaRPr>
          </a:p>
          <a:p>
            <a:pPr marL="12700" algn="ctr">
              <a:lnSpc>
                <a:spcPct val="100000"/>
              </a:lnSpc>
              <a:spcBef>
                <a:spcPts val="95"/>
              </a:spcBef>
            </a:pPr>
            <a:r>
              <a:rPr lang="en-GB" sz="800" spc="20" dirty="0">
                <a:solidFill>
                  <a:srgbClr val="1B1B1A"/>
                </a:solidFill>
                <a:latin typeface="HelveticaNeueLT Std" panose="020B0604020202020204" pitchFamily="34" charset="0"/>
                <a:cs typeface="Arial"/>
              </a:rPr>
              <a:t>To compete in this era of profound technological advancement, you need generative AI on your innovation road map. Amazon Web Services (AWS) can help you on your journey to turn the promise of generative AI into results. Access foundation models that best suit your purposes through AWS and customize them with your own data to deliver outstanding results. You can also select open source models or build your own. No matter what you choose, the most secure and available enterprise capabilities and the broadest and deepest set of data services enable you to scale confidently. </a:t>
            </a:r>
            <a:endParaRPr sz="800" spc="20" dirty="0">
              <a:latin typeface="HelveticaNeueLT Std" panose="020B0604020202020204" pitchFamily="34" charset="0"/>
              <a:cs typeface="Arial"/>
            </a:endParaRPr>
          </a:p>
        </p:txBody>
      </p:sp>
      <p:sp>
        <p:nvSpPr>
          <p:cNvPr id="8" name="object 8"/>
          <p:cNvSpPr txBox="1"/>
          <p:nvPr/>
        </p:nvSpPr>
        <p:spPr>
          <a:xfrm>
            <a:off x="574554" y="6841241"/>
            <a:ext cx="2196813" cy="1725472"/>
          </a:xfrm>
          <a:prstGeom prst="rect">
            <a:avLst/>
          </a:prstGeom>
        </p:spPr>
        <p:txBody>
          <a:bodyPr vert="horz" wrap="square" lIns="0" tIns="12065" rIns="0" bIns="0" rtlCol="0">
            <a:spAutoFit/>
          </a:bodyPr>
          <a:lstStyle/>
          <a:p>
            <a:pPr marL="24130" algn="r">
              <a:lnSpc>
                <a:spcPct val="100000"/>
              </a:lnSpc>
              <a:spcBef>
                <a:spcPts val="95"/>
              </a:spcBef>
            </a:pPr>
            <a:r>
              <a:rPr lang="en-GB" sz="1400" spc="20" dirty="0">
                <a:latin typeface="HelveticaNeueLT Std" panose="020B0604020202020204" pitchFamily="34" charset="0"/>
                <a:cs typeface="Arial"/>
              </a:rPr>
              <a:t>Access performant generative AI on AWS</a:t>
            </a:r>
          </a:p>
          <a:p>
            <a:pPr marL="24130" algn="r">
              <a:lnSpc>
                <a:spcPct val="100000"/>
              </a:lnSpc>
              <a:spcBef>
                <a:spcPts val="95"/>
              </a:spcBef>
            </a:pPr>
            <a:endParaRPr lang="en-GB" sz="800" spc="20" dirty="0">
              <a:solidFill>
                <a:srgbClr val="1B1B1A"/>
              </a:solidFill>
              <a:latin typeface="HelveticaNeueLT Std" panose="020B0604020202020204" pitchFamily="34" charset="0"/>
              <a:cs typeface="Arial"/>
            </a:endParaRPr>
          </a:p>
          <a:p>
            <a:pPr marL="24130" algn="r">
              <a:lnSpc>
                <a:spcPct val="100000"/>
              </a:lnSpc>
              <a:spcBef>
                <a:spcPts val="95"/>
              </a:spcBef>
            </a:pPr>
            <a:r>
              <a:rPr lang="en-GB" sz="800" spc="20" dirty="0">
                <a:solidFill>
                  <a:srgbClr val="1B1B1A"/>
                </a:solidFill>
                <a:latin typeface="HelveticaNeueLT Std" panose="020B0604020202020204" pitchFamily="34" charset="0"/>
                <a:cs typeface="Arial"/>
              </a:rPr>
              <a:t>AWS has been delivering the high performance and low latency needed for large language models and other generative AI capabilities for years.</a:t>
            </a:r>
          </a:p>
          <a:p>
            <a:pPr marL="24130" algn="r">
              <a:lnSpc>
                <a:spcPct val="100000"/>
              </a:lnSpc>
              <a:spcBef>
                <a:spcPts val="95"/>
              </a:spcBef>
            </a:pPr>
            <a:endParaRPr lang="en-GB" sz="800" spc="20" dirty="0">
              <a:solidFill>
                <a:srgbClr val="1B1B1A"/>
              </a:solidFill>
              <a:latin typeface="HelveticaNeueLT Std" panose="020B0604020202020204" pitchFamily="34" charset="0"/>
              <a:cs typeface="Arial"/>
            </a:endParaRPr>
          </a:p>
          <a:p>
            <a:pPr marL="24130" algn="r">
              <a:lnSpc>
                <a:spcPct val="100000"/>
              </a:lnSpc>
              <a:spcBef>
                <a:spcPts val="95"/>
              </a:spcBef>
            </a:pPr>
            <a:r>
              <a:rPr lang="en-GB" sz="800" spc="20" dirty="0">
                <a:solidFill>
                  <a:srgbClr val="1B1B1A"/>
                </a:solidFill>
                <a:latin typeface="HelveticaNeueLT Std" panose="020B0604020202020204" pitchFamily="34" charset="0"/>
                <a:cs typeface="Arial"/>
              </a:rPr>
              <a:t>Amazon Elastic Compute Cloud (EC2) instances powered by AWS chips purpose-built for machine learning can increase model training efficiency and reduce costs.</a:t>
            </a:r>
            <a:endParaRPr sz="800" spc="20" dirty="0">
              <a:latin typeface="HelveticaNeueLT Std" panose="020B0604020202020204" pitchFamily="34" charset="0"/>
              <a:cs typeface="Arial"/>
            </a:endParaRPr>
          </a:p>
        </p:txBody>
      </p:sp>
      <p:sp>
        <p:nvSpPr>
          <p:cNvPr id="9" name="object 9"/>
          <p:cNvSpPr txBox="1"/>
          <p:nvPr/>
        </p:nvSpPr>
        <p:spPr>
          <a:xfrm>
            <a:off x="7525020" y="6796889"/>
            <a:ext cx="2482839" cy="658514"/>
          </a:xfrm>
          <a:prstGeom prst="rect">
            <a:avLst/>
          </a:prstGeom>
        </p:spPr>
        <p:txBody>
          <a:bodyPr vert="horz" wrap="square" lIns="0" tIns="17145" rIns="0" bIns="0" rtlCol="0">
            <a:spAutoFit/>
          </a:bodyPr>
          <a:lstStyle/>
          <a:p>
            <a:pPr marL="12700">
              <a:lnSpc>
                <a:spcPct val="100000"/>
              </a:lnSpc>
              <a:spcBef>
                <a:spcPts val="135"/>
              </a:spcBef>
            </a:pPr>
            <a:r>
              <a:rPr lang="en-GB" sz="500" spc="20" dirty="0">
                <a:solidFill>
                  <a:srgbClr val="57585B"/>
                </a:solidFill>
                <a:latin typeface="HelveticaNeueLT Std Lt" panose="020B0403020202020204" pitchFamily="34" charset="77"/>
                <a:cs typeface="Arial"/>
              </a:rPr>
              <a:t>Automated Data Analytics on AWS Automated Data Analytics on AWS | AWS Solutions | AWS Solutions Library (</a:t>
            </a:r>
            <a:r>
              <a:rPr lang="en-GB" sz="500" spc="20" dirty="0" err="1">
                <a:solidFill>
                  <a:srgbClr val="57585B"/>
                </a:solidFill>
                <a:latin typeface="HelveticaNeueLT Std Lt" panose="020B0403020202020204" pitchFamily="34" charset="77"/>
                <a:cs typeface="Arial"/>
              </a:rPr>
              <a:t>amazon.com</a:t>
            </a:r>
            <a:r>
              <a:rPr lang="en-GB" sz="500" spc="20" dirty="0">
                <a:solidFill>
                  <a:srgbClr val="57585B"/>
                </a:solidFill>
                <a:latin typeface="HelveticaNeueLT Std Lt" panose="020B0403020202020204" pitchFamily="34" charset="77"/>
                <a:cs typeface="Arial"/>
              </a:rPr>
              <a:t>)  Ingest, transform, govern, and query diverse datasets from a range of data sources using familiar methods without specialist technical skills. </a:t>
            </a:r>
          </a:p>
          <a:p>
            <a:pPr marL="12700">
              <a:lnSpc>
                <a:spcPct val="100000"/>
              </a:lnSpc>
              <a:spcBef>
                <a:spcPts val="135"/>
              </a:spcBef>
            </a:pPr>
            <a:endParaRPr lang="en-GB" sz="500" spc="20" dirty="0">
              <a:solidFill>
                <a:srgbClr val="57585B"/>
              </a:solidFill>
              <a:latin typeface="HelveticaNeueLT Std Lt" panose="020B0403020202020204" pitchFamily="34" charset="77"/>
              <a:cs typeface="Arial"/>
            </a:endParaRPr>
          </a:p>
          <a:p>
            <a:pPr marL="12700">
              <a:lnSpc>
                <a:spcPct val="100000"/>
              </a:lnSpc>
              <a:spcBef>
                <a:spcPts val="135"/>
              </a:spcBef>
            </a:pPr>
            <a:r>
              <a:rPr lang="en-GB" sz="500" spc="20" dirty="0">
                <a:solidFill>
                  <a:srgbClr val="57585B"/>
                </a:solidFill>
                <a:latin typeface="HelveticaNeueLT Std Lt" panose="020B0403020202020204" pitchFamily="34" charset="77"/>
                <a:cs typeface="Arial"/>
              </a:rPr>
              <a:t>Data Analytics and Business Intelligence for SMBs SMB Data Analytics and Business Intelligence (</a:t>
            </a:r>
            <a:r>
              <a:rPr lang="en-GB" sz="500" spc="20" dirty="0" err="1">
                <a:solidFill>
                  <a:srgbClr val="57585B"/>
                </a:solidFill>
                <a:latin typeface="HelveticaNeueLT Std Lt" panose="020B0403020202020204" pitchFamily="34" charset="77"/>
                <a:cs typeface="Arial"/>
              </a:rPr>
              <a:t>amazon.com</a:t>
            </a:r>
            <a:r>
              <a:rPr lang="en-GB" sz="500" spc="20" dirty="0">
                <a:solidFill>
                  <a:srgbClr val="57585B"/>
                </a:solidFill>
                <a:latin typeface="HelveticaNeueLT Std Lt" panose="020B0403020202020204" pitchFamily="34" charset="77"/>
                <a:cs typeface="Arial"/>
              </a:rPr>
              <a:t>)  Capturing, storing, and </a:t>
            </a:r>
            <a:r>
              <a:rPr lang="en-GB" sz="500" spc="20" dirty="0" err="1">
                <a:solidFill>
                  <a:srgbClr val="57585B"/>
                </a:solidFill>
                <a:latin typeface="HelveticaNeueLT Std Lt" panose="020B0403020202020204" pitchFamily="34" charset="77"/>
                <a:cs typeface="Arial"/>
              </a:rPr>
              <a:t>analyzing</a:t>
            </a:r>
            <a:r>
              <a:rPr lang="en-GB" sz="500" spc="20" dirty="0">
                <a:solidFill>
                  <a:srgbClr val="57585B"/>
                </a:solidFill>
                <a:latin typeface="HelveticaNeueLT Std Lt" panose="020B0403020202020204" pitchFamily="34" charset="77"/>
                <a:cs typeface="Arial"/>
              </a:rPr>
              <a:t> your data is more achievable, affordable, and effective than ever with AWS.</a:t>
            </a:r>
          </a:p>
        </p:txBody>
      </p:sp>
      <p:sp>
        <p:nvSpPr>
          <p:cNvPr id="42" name="object 42"/>
          <p:cNvSpPr txBox="1"/>
          <p:nvPr/>
        </p:nvSpPr>
        <p:spPr>
          <a:xfrm>
            <a:off x="574554" y="1377664"/>
            <a:ext cx="3819646" cy="1583126"/>
          </a:xfrm>
          <a:prstGeom prst="rect">
            <a:avLst/>
          </a:prstGeom>
        </p:spPr>
        <p:txBody>
          <a:bodyPr vert="horz" wrap="square" lIns="0" tIns="104775" rIns="0" bIns="0" rtlCol="0">
            <a:spAutoFit/>
          </a:bodyPr>
          <a:lstStyle/>
          <a:p>
            <a:pPr marR="284480"/>
            <a:r>
              <a:rPr lang="en-GB" sz="2400" spc="100" dirty="0">
                <a:solidFill>
                  <a:schemeClr val="bg1"/>
                </a:solidFill>
                <a:latin typeface="HelveticaNeueLT Std" panose="020B0604020202020204" pitchFamily="34" charset="0"/>
                <a:cs typeface="Arial"/>
              </a:rPr>
              <a:t>Access Performant</a:t>
            </a:r>
          </a:p>
          <a:p>
            <a:pPr marR="284480"/>
            <a:r>
              <a:rPr lang="en-GB" sz="2400" spc="100" dirty="0">
                <a:solidFill>
                  <a:schemeClr val="bg1"/>
                </a:solidFill>
                <a:latin typeface="HelveticaNeueLT Std" panose="020B0604020202020204" pitchFamily="34" charset="0"/>
                <a:cs typeface="Arial"/>
              </a:rPr>
              <a:t>Generative AI</a:t>
            </a:r>
          </a:p>
          <a:p>
            <a:pPr marR="284480"/>
            <a:r>
              <a:rPr lang="en-GB" sz="2400" spc="100" dirty="0">
                <a:solidFill>
                  <a:schemeClr val="bg1"/>
                </a:solidFill>
                <a:latin typeface="HelveticaNeueLT Std" panose="020B0604020202020204" pitchFamily="34" charset="0"/>
                <a:cs typeface="Arial"/>
              </a:rPr>
              <a:t>with AWS</a:t>
            </a:r>
          </a:p>
          <a:p>
            <a:pPr marR="284480"/>
            <a:r>
              <a:rPr lang="en-GB" sz="2400" spc="100" dirty="0">
                <a:solidFill>
                  <a:schemeClr val="bg1"/>
                </a:solidFill>
                <a:latin typeface="HelveticaNeueLT Std" panose="020B0604020202020204" pitchFamily="34" charset="0"/>
                <a:cs typeface="Arial"/>
              </a:rPr>
              <a:t>and [AWS Partner] </a:t>
            </a:r>
            <a:endParaRPr lang="en-ES" sz="2400" spc="100" dirty="0">
              <a:solidFill>
                <a:schemeClr val="bg1"/>
              </a:solidFill>
              <a:latin typeface="HelveticaNeueLT Std" panose="020B0604020202020204" pitchFamily="34" charset="0"/>
              <a:cs typeface="Arial"/>
            </a:endParaRPr>
          </a:p>
        </p:txBody>
      </p:sp>
      <p:pic>
        <p:nvPicPr>
          <p:cNvPr id="48" name="Picture 47" descr="A picture containing logo&#10;&#10;Description automatically generated">
            <a:extLst>
              <a:ext uri="{FF2B5EF4-FFF2-40B4-BE49-F238E27FC236}">
                <a16:creationId xmlns:a16="http://schemas.microsoft.com/office/drawing/2014/main" id="{BF0FDD11-716C-8B14-9C47-513B6FD1A20B}"/>
              </a:ext>
            </a:extLst>
          </p:cNvPr>
          <p:cNvPicPr>
            <a:picLocks noChangeAspect="1"/>
          </p:cNvPicPr>
          <p:nvPr/>
        </p:nvPicPr>
        <p:blipFill>
          <a:blip r:embed="rId2"/>
          <a:stretch>
            <a:fillRect/>
          </a:stretch>
        </p:blipFill>
        <p:spPr>
          <a:xfrm>
            <a:off x="607402" y="466163"/>
            <a:ext cx="1375640" cy="414455"/>
          </a:xfrm>
          <a:prstGeom prst="rect">
            <a:avLst/>
          </a:prstGeom>
        </p:spPr>
      </p:pic>
      <p:sp>
        <p:nvSpPr>
          <p:cNvPr id="78" name="object 33">
            <a:extLst>
              <a:ext uri="{FF2B5EF4-FFF2-40B4-BE49-F238E27FC236}">
                <a16:creationId xmlns:a16="http://schemas.microsoft.com/office/drawing/2014/main" id="{DB23C407-3A0A-1CA3-2716-0827D52C13BE}"/>
              </a:ext>
            </a:extLst>
          </p:cNvPr>
          <p:cNvSpPr/>
          <p:nvPr/>
        </p:nvSpPr>
        <p:spPr>
          <a:xfrm flipV="1">
            <a:off x="613124" y="11288686"/>
            <a:ext cx="5773401" cy="45719"/>
          </a:xfrm>
          <a:custGeom>
            <a:avLst/>
            <a:gdLst/>
            <a:ahLst/>
            <a:cxnLst/>
            <a:rect l="l" t="t" r="r" b="b"/>
            <a:pathLst>
              <a:path w="5671820">
                <a:moveTo>
                  <a:pt x="5671498" y="0"/>
                </a:moveTo>
                <a:lnTo>
                  <a:pt x="0" y="0"/>
                </a:lnTo>
              </a:path>
            </a:pathLst>
          </a:custGeom>
          <a:ln w="11379">
            <a:solidFill>
              <a:schemeClr val="bg1">
                <a:lumMod val="85000"/>
              </a:schemeClr>
            </a:solidFill>
          </a:ln>
        </p:spPr>
        <p:txBody>
          <a:bodyPr wrap="square" lIns="0" tIns="0" rIns="0" bIns="0" rtlCol="0"/>
          <a:lstStyle/>
          <a:p>
            <a:endParaRPr/>
          </a:p>
        </p:txBody>
      </p:sp>
      <p:pic>
        <p:nvPicPr>
          <p:cNvPr id="10" name="Graphic 9">
            <a:extLst>
              <a:ext uri="{FF2B5EF4-FFF2-40B4-BE49-F238E27FC236}">
                <a16:creationId xmlns:a16="http://schemas.microsoft.com/office/drawing/2014/main" id="{18D98895-7EC5-45C4-AB8D-C3898336D02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24955" y="251674"/>
            <a:ext cx="1126245" cy="843433"/>
          </a:xfrm>
          <a:prstGeom prst="rect">
            <a:avLst/>
          </a:prstGeom>
        </p:spPr>
      </p:pic>
      <p:pic>
        <p:nvPicPr>
          <p:cNvPr id="13" name="Picture 12" descr="A picture containing logo&#10;&#10;Description automatically generated">
            <a:extLst>
              <a:ext uri="{FF2B5EF4-FFF2-40B4-BE49-F238E27FC236}">
                <a16:creationId xmlns:a16="http://schemas.microsoft.com/office/drawing/2014/main" id="{FCB95B02-5E16-EC64-28E9-16676D9F51FC}"/>
              </a:ext>
            </a:extLst>
          </p:cNvPr>
          <p:cNvPicPr>
            <a:picLocks noChangeAspect="1"/>
          </p:cNvPicPr>
          <p:nvPr/>
        </p:nvPicPr>
        <p:blipFill>
          <a:blip r:embed="rId2"/>
          <a:stretch>
            <a:fillRect/>
          </a:stretch>
        </p:blipFill>
        <p:spPr>
          <a:xfrm>
            <a:off x="4479628" y="19289860"/>
            <a:ext cx="1090372" cy="328509"/>
          </a:xfrm>
          <a:prstGeom prst="rect">
            <a:avLst/>
          </a:prstGeom>
        </p:spPr>
      </p:pic>
      <p:pic>
        <p:nvPicPr>
          <p:cNvPr id="14" name="Graphic 13">
            <a:extLst>
              <a:ext uri="{FF2B5EF4-FFF2-40B4-BE49-F238E27FC236}">
                <a16:creationId xmlns:a16="http://schemas.microsoft.com/office/drawing/2014/main" id="{D31710F2-B121-2BB8-E6B4-5AE58AF42A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62787" y="19119850"/>
            <a:ext cx="892694" cy="668529"/>
          </a:xfrm>
          <a:prstGeom prst="rect">
            <a:avLst/>
          </a:prstGeom>
        </p:spPr>
      </p:pic>
      <p:sp>
        <p:nvSpPr>
          <p:cNvPr id="3" name="object 8">
            <a:extLst>
              <a:ext uri="{FF2B5EF4-FFF2-40B4-BE49-F238E27FC236}">
                <a16:creationId xmlns:a16="http://schemas.microsoft.com/office/drawing/2014/main" id="{7018D428-758D-EE07-8BA3-426A116F0D96}"/>
              </a:ext>
            </a:extLst>
          </p:cNvPr>
          <p:cNvSpPr txBox="1"/>
          <p:nvPr/>
        </p:nvSpPr>
        <p:spPr>
          <a:xfrm>
            <a:off x="1939997" y="9102525"/>
            <a:ext cx="3079606" cy="227626"/>
          </a:xfrm>
          <a:prstGeom prst="rect">
            <a:avLst/>
          </a:prstGeom>
        </p:spPr>
        <p:txBody>
          <a:bodyPr vert="horz" wrap="square" lIns="0" tIns="12065" rIns="0" bIns="0" rtlCol="0">
            <a:spAutoFit/>
          </a:bodyPr>
          <a:lstStyle/>
          <a:p>
            <a:pPr marL="24130" algn="ctr">
              <a:lnSpc>
                <a:spcPct val="100000"/>
              </a:lnSpc>
              <a:spcBef>
                <a:spcPts val="95"/>
              </a:spcBef>
            </a:pPr>
            <a:r>
              <a:rPr lang="en-GB" sz="1400" spc="20" dirty="0">
                <a:latin typeface="HelveticaNeueLT Std" panose="020B0604020202020204" pitchFamily="34" charset="0"/>
                <a:cs typeface="Arial"/>
              </a:rPr>
              <a:t>Benefits</a:t>
            </a:r>
            <a:endParaRPr sz="800" spc="20" dirty="0">
              <a:latin typeface="HelveticaNeueLT Std" panose="020B0604020202020204" pitchFamily="34" charset="0"/>
              <a:cs typeface="Arial"/>
            </a:endParaRPr>
          </a:p>
        </p:txBody>
      </p:sp>
      <p:sp>
        <p:nvSpPr>
          <p:cNvPr id="6" name="Rounded Rectangle 5">
            <a:extLst>
              <a:ext uri="{FF2B5EF4-FFF2-40B4-BE49-F238E27FC236}">
                <a16:creationId xmlns:a16="http://schemas.microsoft.com/office/drawing/2014/main" id="{EC91644D-CCE8-EFD7-17A2-FE40668BC505}"/>
              </a:ext>
            </a:extLst>
          </p:cNvPr>
          <p:cNvSpPr/>
          <p:nvPr/>
        </p:nvSpPr>
        <p:spPr>
          <a:xfrm>
            <a:off x="580760" y="9549627"/>
            <a:ext cx="1314306" cy="1133070"/>
          </a:xfrm>
          <a:prstGeom prst="roundRect">
            <a:avLst>
              <a:gd name="adj" fmla="val 98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sz="1400" dirty="0"/>
          </a:p>
        </p:txBody>
      </p:sp>
      <p:sp>
        <p:nvSpPr>
          <p:cNvPr id="7" name="object 3">
            <a:extLst>
              <a:ext uri="{FF2B5EF4-FFF2-40B4-BE49-F238E27FC236}">
                <a16:creationId xmlns:a16="http://schemas.microsoft.com/office/drawing/2014/main" id="{5B0ED689-B9AF-A4EE-A02E-062CD6EE5356}"/>
              </a:ext>
            </a:extLst>
          </p:cNvPr>
          <p:cNvSpPr txBox="1"/>
          <p:nvPr/>
        </p:nvSpPr>
        <p:spPr>
          <a:xfrm>
            <a:off x="664693" y="10235567"/>
            <a:ext cx="1146440" cy="290464"/>
          </a:xfrm>
          <a:prstGeom prst="rect">
            <a:avLst/>
          </a:prstGeom>
          <a:noFill/>
        </p:spPr>
        <p:txBody>
          <a:bodyPr vert="horz" wrap="square" lIns="0" tIns="13335" rIns="0" bIns="0" rtlCol="0">
            <a:spAutoFit/>
          </a:bodyPr>
          <a:lstStyle/>
          <a:p>
            <a:pPr marL="12699" algn="ctr">
              <a:spcBef>
                <a:spcPts val="105"/>
              </a:spcBef>
            </a:pPr>
            <a:r>
              <a:rPr lang="en-GB" sz="900" dirty="0">
                <a:solidFill>
                  <a:srgbClr val="222F3E"/>
                </a:solidFill>
                <a:latin typeface="HelveticaNeueLT Std" panose="020B0604020202020204" pitchFamily="34" charset="0"/>
                <a:cs typeface="Arial"/>
              </a:rPr>
              <a:t>High performance and low latency</a:t>
            </a:r>
            <a:endParaRPr lang="en-ES" sz="900" dirty="0">
              <a:solidFill>
                <a:srgbClr val="222F3E"/>
              </a:solidFill>
              <a:latin typeface="HelveticaNeueLT Std" panose="020B0604020202020204" pitchFamily="34" charset="0"/>
              <a:cs typeface="Arial"/>
            </a:endParaRPr>
          </a:p>
        </p:txBody>
      </p:sp>
      <p:sp>
        <p:nvSpPr>
          <p:cNvPr id="15" name="Rounded Rectangle 14">
            <a:extLst>
              <a:ext uri="{FF2B5EF4-FFF2-40B4-BE49-F238E27FC236}">
                <a16:creationId xmlns:a16="http://schemas.microsoft.com/office/drawing/2014/main" id="{841BF9DA-58FA-31C5-D6D1-6826E4F44243}"/>
              </a:ext>
            </a:extLst>
          </p:cNvPr>
          <p:cNvSpPr/>
          <p:nvPr/>
        </p:nvSpPr>
        <p:spPr>
          <a:xfrm>
            <a:off x="2060353" y="9547058"/>
            <a:ext cx="1314306" cy="1133070"/>
          </a:xfrm>
          <a:prstGeom prst="roundRect">
            <a:avLst>
              <a:gd name="adj" fmla="val 98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sz="1400" dirty="0"/>
          </a:p>
        </p:txBody>
      </p:sp>
      <p:sp>
        <p:nvSpPr>
          <p:cNvPr id="16" name="object 3">
            <a:extLst>
              <a:ext uri="{FF2B5EF4-FFF2-40B4-BE49-F238E27FC236}">
                <a16:creationId xmlns:a16="http://schemas.microsoft.com/office/drawing/2014/main" id="{2896A5B5-DC76-9AAC-C6DA-C1D873FD6EF0}"/>
              </a:ext>
            </a:extLst>
          </p:cNvPr>
          <p:cNvSpPr txBox="1"/>
          <p:nvPr/>
        </p:nvSpPr>
        <p:spPr>
          <a:xfrm>
            <a:off x="2119373" y="10235567"/>
            <a:ext cx="1196267" cy="290464"/>
          </a:xfrm>
          <a:prstGeom prst="rect">
            <a:avLst/>
          </a:prstGeom>
          <a:noFill/>
        </p:spPr>
        <p:txBody>
          <a:bodyPr vert="horz" wrap="square" lIns="0" tIns="13335" rIns="0" bIns="0" rtlCol="0">
            <a:spAutoFit/>
          </a:bodyPr>
          <a:lstStyle/>
          <a:p>
            <a:pPr marL="12699" algn="ctr">
              <a:spcBef>
                <a:spcPts val="105"/>
              </a:spcBef>
            </a:pPr>
            <a:r>
              <a:rPr lang="en-GB" sz="900" dirty="0">
                <a:solidFill>
                  <a:srgbClr val="222F3E"/>
                </a:solidFill>
                <a:latin typeface="HelveticaNeueLT Std" panose="020B0604020202020204" pitchFamily="34" charset="0"/>
                <a:cs typeface="Arial"/>
              </a:rPr>
              <a:t>Secure and responsible support</a:t>
            </a:r>
            <a:endParaRPr lang="en-ES" sz="900" dirty="0">
              <a:solidFill>
                <a:srgbClr val="222F3E"/>
              </a:solidFill>
              <a:latin typeface="HelveticaNeueLT Std" panose="020B0604020202020204" pitchFamily="34" charset="0"/>
              <a:cs typeface="Arial"/>
            </a:endParaRPr>
          </a:p>
        </p:txBody>
      </p:sp>
      <p:sp>
        <p:nvSpPr>
          <p:cNvPr id="17" name="Rounded Rectangle 16">
            <a:extLst>
              <a:ext uri="{FF2B5EF4-FFF2-40B4-BE49-F238E27FC236}">
                <a16:creationId xmlns:a16="http://schemas.microsoft.com/office/drawing/2014/main" id="{F3B8B7AB-3B96-3D60-02D3-7C2680220162}"/>
              </a:ext>
            </a:extLst>
          </p:cNvPr>
          <p:cNvSpPr/>
          <p:nvPr/>
        </p:nvSpPr>
        <p:spPr>
          <a:xfrm>
            <a:off x="3568452" y="9551095"/>
            <a:ext cx="1314306" cy="1133070"/>
          </a:xfrm>
          <a:prstGeom prst="roundRect">
            <a:avLst>
              <a:gd name="adj" fmla="val 98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sz="1400" dirty="0"/>
          </a:p>
        </p:txBody>
      </p:sp>
      <p:sp>
        <p:nvSpPr>
          <p:cNvPr id="18" name="object 3">
            <a:extLst>
              <a:ext uri="{FF2B5EF4-FFF2-40B4-BE49-F238E27FC236}">
                <a16:creationId xmlns:a16="http://schemas.microsoft.com/office/drawing/2014/main" id="{2413925C-A32E-7912-FC3B-13BD4B75BF63}"/>
              </a:ext>
            </a:extLst>
          </p:cNvPr>
          <p:cNvSpPr txBox="1"/>
          <p:nvPr/>
        </p:nvSpPr>
        <p:spPr>
          <a:xfrm>
            <a:off x="3568452" y="10235567"/>
            <a:ext cx="1314306" cy="290464"/>
          </a:xfrm>
          <a:prstGeom prst="rect">
            <a:avLst/>
          </a:prstGeom>
          <a:noFill/>
        </p:spPr>
        <p:txBody>
          <a:bodyPr vert="horz" wrap="square" lIns="0" tIns="13335" rIns="0" bIns="0" rtlCol="0">
            <a:spAutoFit/>
          </a:bodyPr>
          <a:lstStyle/>
          <a:p>
            <a:pPr marL="12699" algn="ctr">
              <a:spcBef>
                <a:spcPts val="105"/>
              </a:spcBef>
            </a:pPr>
            <a:r>
              <a:rPr lang="en-GB" sz="900" dirty="0">
                <a:solidFill>
                  <a:srgbClr val="222F3E"/>
                </a:solidFill>
                <a:latin typeface="HelveticaNeueLT Std" panose="020B0604020202020204" pitchFamily="34" charset="0"/>
                <a:cs typeface="Arial"/>
              </a:rPr>
              <a:t>Cost-effective infrastructure</a:t>
            </a:r>
            <a:endParaRPr lang="en-ES" sz="900" dirty="0">
              <a:solidFill>
                <a:srgbClr val="222F3E"/>
              </a:solidFill>
              <a:latin typeface="HelveticaNeueLT Std" panose="020B0604020202020204" pitchFamily="34" charset="0"/>
              <a:cs typeface="Arial"/>
            </a:endParaRPr>
          </a:p>
        </p:txBody>
      </p:sp>
      <p:sp>
        <p:nvSpPr>
          <p:cNvPr id="19" name="Rounded Rectangle 18">
            <a:extLst>
              <a:ext uri="{FF2B5EF4-FFF2-40B4-BE49-F238E27FC236}">
                <a16:creationId xmlns:a16="http://schemas.microsoft.com/office/drawing/2014/main" id="{ADD4E932-D667-5176-EE40-C001522620EF}"/>
              </a:ext>
            </a:extLst>
          </p:cNvPr>
          <p:cNvSpPr/>
          <p:nvPr/>
        </p:nvSpPr>
        <p:spPr>
          <a:xfrm>
            <a:off x="5046381" y="9558210"/>
            <a:ext cx="1314306" cy="1133070"/>
          </a:xfrm>
          <a:prstGeom prst="roundRect">
            <a:avLst>
              <a:gd name="adj" fmla="val 98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sz="1400" dirty="0"/>
          </a:p>
        </p:txBody>
      </p:sp>
      <p:sp>
        <p:nvSpPr>
          <p:cNvPr id="20" name="object 3">
            <a:extLst>
              <a:ext uri="{FF2B5EF4-FFF2-40B4-BE49-F238E27FC236}">
                <a16:creationId xmlns:a16="http://schemas.microsoft.com/office/drawing/2014/main" id="{7EE89EF2-5753-4FCA-5D01-F8EA2653A00C}"/>
              </a:ext>
            </a:extLst>
          </p:cNvPr>
          <p:cNvSpPr txBox="1"/>
          <p:nvPr/>
        </p:nvSpPr>
        <p:spPr>
          <a:xfrm>
            <a:off x="5046381" y="10235567"/>
            <a:ext cx="1314306" cy="290464"/>
          </a:xfrm>
          <a:prstGeom prst="rect">
            <a:avLst/>
          </a:prstGeom>
          <a:noFill/>
        </p:spPr>
        <p:txBody>
          <a:bodyPr vert="horz" wrap="square" lIns="0" tIns="13335" rIns="0" bIns="0" rtlCol="0">
            <a:spAutoFit/>
          </a:bodyPr>
          <a:lstStyle/>
          <a:p>
            <a:pPr marL="12699" algn="ctr">
              <a:spcBef>
                <a:spcPts val="105"/>
              </a:spcBef>
            </a:pPr>
            <a:r>
              <a:rPr lang="en-GB" sz="900" dirty="0">
                <a:solidFill>
                  <a:srgbClr val="222F3E"/>
                </a:solidFill>
                <a:latin typeface="HelveticaNeueLT Std" panose="020B0604020202020204" pitchFamily="34" charset="0"/>
                <a:cs typeface="Arial"/>
              </a:rPr>
              <a:t>Ultra high-speed connectivity</a:t>
            </a:r>
            <a:endParaRPr lang="en-ES" sz="900" dirty="0">
              <a:solidFill>
                <a:srgbClr val="222F3E"/>
              </a:solidFill>
              <a:latin typeface="HelveticaNeueLT Std" panose="020B0604020202020204" pitchFamily="34" charset="0"/>
              <a:cs typeface="Arial"/>
            </a:endParaRPr>
          </a:p>
        </p:txBody>
      </p:sp>
      <p:sp>
        <p:nvSpPr>
          <p:cNvPr id="26" name="object 8">
            <a:extLst>
              <a:ext uri="{FF2B5EF4-FFF2-40B4-BE49-F238E27FC236}">
                <a16:creationId xmlns:a16="http://schemas.microsoft.com/office/drawing/2014/main" id="{F4B699C4-E913-878A-F96F-A41547FE84C7}"/>
              </a:ext>
            </a:extLst>
          </p:cNvPr>
          <p:cNvSpPr txBox="1"/>
          <p:nvPr/>
        </p:nvSpPr>
        <p:spPr>
          <a:xfrm>
            <a:off x="1628417" y="6064610"/>
            <a:ext cx="3702766" cy="319959"/>
          </a:xfrm>
          <a:prstGeom prst="rect">
            <a:avLst/>
          </a:prstGeom>
        </p:spPr>
        <p:txBody>
          <a:bodyPr vert="horz" wrap="square" lIns="0" tIns="12065" rIns="0" bIns="0" rtlCol="0">
            <a:spAutoFit/>
          </a:bodyPr>
          <a:lstStyle/>
          <a:p>
            <a:pPr marL="24130" algn="ctr">
              <a:lnSpc>
                <a:spcPct val="100000"/>
              </a:lnSpc>
              <a:spcBef>
                <a:spcPts val="95"/>
              </a:spcBef>
            </a:pPr>
            <a:r>
              <a:rPr lang="en-GB" sz="2000" spc="20" dirty="0">
                <a:latin typeface="HelveticaNeueLT Std" panose="020B0604020202020204" pitchFamily="34" charset="0"/>
                <a:cs typeface="Arial"/>
              </a:rPr>
              <a:t>Generative AI</a:t>
            </a:r>
            <a:endParaRPr sz="1050" spc="20" dirty="0">
              <a:latin typeface="HelveticaNeueLT Std" panose="020B0604020202020204" pitchFamily="34" charset="0"/>
              <a:cs typeface="Arial"/>
            </a:endParaRPr>
          </a:p>
        </p:txBody>
      </p:sp>
      <p:sp>
        <p:nvSpPr>
          <p:cNvPr id="27" name="object 8">
            <a:extLst>
              <a:ext uri="{FF2B5EF4-FFF2-40B4-BE49-F238E27FC236}">
                <a16:creationId xmlns:a16="http://schemas.microsoft.com/office/drawing/2014/main" id="{F2EFED2E-D4BC-F771-FBB8-0FBF60E72B99}"/>
              </a:ext>
            </a:extLst>
          </p:cNvPr>
          <p:cNvSpPr txBox="1"/>
          <p:nvPr/>
        </p:nvSpPr>
        <p:spPr>
          <a:xfrm>
            <a:off x="1648441" y="11766678"/>
            <a:ext cx="3702766" cy="319959"/>
          </a:xfrm>
          <a:prstGeom prst="rect">
            <a:avLst/>
          </a:prstGeom>
        </p:spPr>
        <p:txBody>
          <a:bodyPr vert="horz" wrap="square" lIns="0" tIns="12065" rIns="0" bIns="0" rtlCol="0">
            <a:spAutoFit/>
          </a:bodyPr>
          <a:lstStyle/>
          <a:p>
            <a:pPr marL="24130" algn="ctr">
              <a:lnSpc>
                <a:spcPct val="100000"/>
              </a:lnSpc>
              <a:spcBef>
                <a:spcPts val="95"/>
              </a:spcBef>
            </a:pPr>
            <a:r>
              <a:rPr lang="en-GB" sz="2000" spc="20" dirty="0">
                <a:latin typeface="HelveticaNeueLT Std" panose="020B0604020202020204" pitchFamily="34" charset="0"/>
                <a:cs typeface="Arial"/>
              </a:rPr>
              <a:t>Analytics</a:t>
            </a:r>
            <a:endParaRPr sz="1050" spc="20" dirty="0">
              <a:latin typeface="HelveticaNeueLT Std" panose="020B0604020202020204" pitchFamily="34" charset="0"/>
              <a:cs typeface="Arial"/>
            </a:endParaRPr>
          </a:p>
        </p:txBody>
      </p:sp>
      <p:sp>
        <p:nvSpPr>
          <p:cNvPr id="28" name="object 8">
            <a:extLst>
              <a:ext uri="{FF2B5EF4-FFF2-40B4-BE49-F238E27FC236}">
                <a16:creationId xmlns:a16="http://schemas.microsoft.com/office/drawing/2014/main" id="{E0D1F458-F504-9393-EE78-0F15801EDF42}"/>
              </a:ext>
            </a:extLst>
          </p:cNvPr>
          <p:cNvSpPr txBox="1"/>
          <p:nvPr/>
        </p:nvSpPr>
        <p:spPr>
          <a:xfrm>
            <a:off x="1939997" y="14272952"/>
            <a:ext cx="3079606" cy="227626"/>
          </a:xfrm>
          <a:prstGeom prst="rect">
            <a:avLst/>
          </a:prstGeom>
        </p:spPr>
        <p:txBody>
          <a:bodyPr vert="horz" wrap="square" lIns="0" tIns="12065" rIns="0" bIns="0" rtlCol="0">
            <a:spAutoFit/>
          </a:bodyPr>
          <a:lstStyle/>
          <a:p>
            <a:pPr marL="24130" algn="ctr">
              <a:lnSpc>
                <a:spcPct val="100000"/>
              </a:lnSpc>
              <a:spcBef>
                <a:spcPts val="95"/>
              </a:spcBef>
            </a:pPr>
            <a:r>
              <a:rPr lang="en-GB" sz="1400" spc="20" dirty="0">
                <a:latin typeface="HelveticaNeueLT Std" panose="020B0604020202020204" pitchFamily="34" charset="0"/>
                <a:cs typeface="Arial"/>
              </a:rPr>
              <a:t>Benefits</a:t>
            </a:r>
            <a:endParaRPr sz="800" spc="20" dirty="0">
              <a:latin typeface="HelveticaNeueLT Std" panose="020B0604020202020204" pitchFamily="34" charset="0"/>
              <a:cs typeface="Arial"/>
            </a:endParaRPr>
          </a:p>
        </p:txBody>
      </p:sp>
      <p:sp>
        <p:nvSpPr>
          <p:cNvPr id="29" name="Rounded Rectangle 28">
            <a:extLst>
              <a:ext uri="{FF2B5EF4-FFF2-40B4-BE49-F238E27FC236}">
                <a16:creationId xmlns:a16="http://schemas.microsoft.com/office/drawing/2014/main" id="{E0C8B244-0F15-B1D6-5E45-052C56806C8A}"/>
              </a:ext>
            </a:extLst>
          </p:cNvPr>
          <p:cNvSpPr/>
          <p:nvPr/>
        </p:nvSpPr>
        <p:spPr>
          <a:xfrm>
            <a:off x="580760" y="14720053"/>
            <a:ext cx="1314306" cy="1263657"/>
          </a:xfrm>
          <a:prstGeom prst="roundRect">
            <a:avLst>
              <a:gd name="adj" fmla="val 98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sz="1400" dirty="0"/>
          </a:p>
        </p:txBody>
      </p:sp>
      <p:sp>
        <p:nvSpPr>
          <p:cNvPr id="30" name="object 3">
            <a:extLst>
              <a:ext uri="{FF2B5EF4-FFF2-40B4-BE49-F238E27FC236}">
                <a16:creationId xmlns:a16="http://schemas.microsoft.com/office/drawing/2014/main" id="{1AB25252-4CF3-6317-9BC5-C2CA5FD073D5}"/>
              </a:ext>
            </a:extLst>
          </p:cNvPr>
          <p:cNvSpPr txBox="1"/>
          <p:nvPr/>
        </p:nvSpPr>
        <p:spPr>
          <a:xfrm>
            <a:off x="744070" y="15405994"/>
            <a:ext cx="983748" cy="428964"/>
          </a:xfrm>
          <a:prstGeom prst="rect">
            <a:avLst/>
          </a:prstGeom>
          <a:noFill/>
        </p:spPr>
        <p:txBody>
          <a:bodyPr vert="horz" wrap="square" lIns="0" tIns="13335" rIns="0" bIns="0" rtlCol="0">
            <a:spAutoFit/>
          </a:bodyPr>
          <a:lstStyle/>
          <a:p>
            <a:pPr marL="12699" algn="ctr">
              <a:spcBef>
                <a:spcPts val="105"/>
              </a:spcBef>
            </a:pPr>
            <a:r>
              <a:rPr lang="en-GB" sz="900" dirty="0">
                <a:solidFill>
                  <a:srgbClr val="222F3E"/>
                </a:solidFill>
                <a:latin typeface="HelveticaNeueLT Std" panose="020B0604020202020204" pitchFamily="34" charset="0"/>
                <a:cs typeface="Arial"/>
              </a:rPr>
              <a:t>Reduces operational overhead</a:t>
            </a:r>
            <a:endParaRPr lang="en-ES" sz="900" dirty="0">
              <a:solidFill>
                <a:srgbClr val="222F3E"/>
              </a:solidFill>
              <a:latin typeface="HelveticaNeueLT Std" panose="020B0604020202020204" pitchFamily="34" charset="0"/>
              <a:cs typeface="Arial"/>
            </a:endParaRPr>
          </a:p>
        </p:txBody>
      </p:sp>
      <p:sp>
        <p:nvSpPr>
          <p:cNvPr id="31" name="Rounded Rectangle 30">
            <a:extLst>
              <a:ext uri="{FF2B5EF4-FFF2-40B4-BE49-F238E27FC236}">
                <a16:creationId xmlns:a16="http://schemas.microsoft.com/office/drawing/2014/main" id="{DC1CB312-E4DF-7D78-8D07-007E78FBB3B5}"/>
              </a:ext>
            </a:extLst>
          </p:cNvPr>
          <p:cNvSpPr/>
          <p:nvPr/>
        </p:nvSpPr>
        <p:spPr>
          <a:xfrm>
            <a:off x="2060353" y="14717484"/>
            <a:ext cx="1314306" cy="1263657"/>
          </a:xfrm>
          <a:prstGeom prst="roundRect">
            <a:avLst>
              <a:gd name="adj" fmla="val 98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sz="1400" dirty="0"/>
          </a:p>
        </p:txBody>
      </p:sp>
      <p:sp>
        <p:nvSpPr>
          <p:cNvPr id="32" name="object 3">
            <a:extLst>
              <a:ext uri="{FF2B5EF4-FFF2-40B4-BE49-F238E27FC236}">
                <a16:creationId xmlns:a16="http://schemas.microsoft.com/office/drawing/2014/main" id="{2249E187-BC1F-7FCE-F8ED-16EB4E2B22F2}"/>
              </a:ext>
            </a:extLst>
          </p:cNvPr>
          <p:cNvSpPr txBox="1"/>
          <p:nvPr/>
        </p:nvSpPr>
        <p:spPr>
          <a:xfrm>
            <a:off x="2119373" y="15405994"/>
            <a:ext cx="1196267" cy="428964"/>
          </a:xfrm>
          <a:prstGeom prst="rect">
            <a:avLst/>
          </a:prstGeom>
          <a:noFill/>
        </p:spPr>
        <p:txBody>
          <a:bodyPr vert="horz" wrap="square" lIns="0" tIns="13335" rIns="0" bIns="0" rtlCol="0">
            <a:spAutoFit/>
          </a:bodyPr>
          <a:lstStyle/>
          <a:p>
            <a:pPr marL="12699" algn="ctr">
              <a:spcBef>
                <a:spcPts val="105"/>
              </a:spcBef>
            </a:pPr>
            <a:r>
              <a:rPr lang="en-GB" sz="900" dirty="0">
                <a:solidFill>
                  <a:srgbClr val="222F3E"/>
                </a:solidFill>
                <a:latin typeface="HelveticaNeueLT Std" panose="020B0604020202020204" pitchFamily="34" charset="0"/>
                <a:cs typeface="Arial"/>
              </a:rPr>
              <a:t>Expands capabilities with self service analytics</a:t>
            </a:r>
            <a:endParaRPr lang="en-ES" sz="900" dirty="0">
              <a:solidFill>
                <a:srgbClr val="222F3E"/>
              </a:solidFill>
              <a:latin typeface="HelveticaNeueLT Std" panose="020B0604020202020204" pitchFamily="34" charset="0"/>
              <a:cs typeface="Arial"/>
            </a:endParaRPr>
          </a:p>
        </p:txBody>
      </p:sp>
      <p:sp>
        <p:nvSpPr>
          <p:cNvPr id="34" name="Rounded Rectangle 33">
            <a:extLst>
              <a:ext uri="{FF2B5EF4-FFF2-40B4-BE49-F238E27FC236}">
                <a16:creationId xmlns:a16="http://schemas.microsoft.com/office/drawing/2014/main" id="{27386F11-E6C5-33D7-2D90-391B256B9F9F}"/>
              </a:ext>
            </a:extLst>
          </p:cNvPr>
          <p:cNvSpPr/>
          <p:nvPr/>
        </p:nvSpPr>
        <p:spPr>
          <a:xfrm>
            <a:off x="3568452" y="14721521"/>
            <a:ext cx="1314306" cy="1263657"/>
          </a:xfrm>
          <a:prstGeom prst="roundRect">
            <a:avLst>
              <a:gd name="adj" fmla="val 98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sz="1400" dirty="0"/>
          </a:p>
        </p:txBody>
      </p:sp>
      <p:sp>
        <p:nvSpPr>
          <p:cNvPr id="35" name="object 3">
            <a:extLst>
              <a:ext uri="{FF2B5EF4-FFF2-40B4-BE49-F238E27FC236}">
                <a16:creationId xmlns:a16="http://schemas.microsoft.com/office/drawing/2014/main" id="{AA09FA4D-996C-A9E5-5DF4-F84FA0ACC914}"/>
              </a:ext>
            </a:extLst>
          </p:cNvPr>
          <p:cNvSpPr txBox="1"/>
          <p:nvPr/>
        </p:nvSpPr>
        <p:spPr>
          <a:xfrm>
            <a:off x="3764846" y="15405994"/>
            <a:ext cx="914400" cy="290464"/>
          </a:xfrm>
          <a:prstGeom prst="rect">
            <a:avLst/>
          </a:prstGeom>
          <a:noFill/>
        </p:spPr>
        <p:txBody>
          <a:bodyPr vert="horz" wrap="square" lIns="0" tIns="13335" rIns="0" bIns="0" rtlCol="0">
            <a:spAutoFit/>
          </a:bodyPr>
          <a:lstStyle/>
          <a:p>
            <a:pPr marL="12699" algn="ctr">
              <a:spcBef>
                <a:spcPts val="105"/>
              </a:spcBef>
            </a:pPr>
            <a:r>
              <a:rPr lang="en-GB" sz="900" dirty="0">
                <a:solidFill>
                  <a:srgbClr val="222F3E"/>
                </a:solidFill>
                <a:latin typeface="HelveticaNeueLT Std" panose="020B0604020202020204" pitchFamily="34" charset="0"/>
                <a:cs typeface="Arial"/>
              </a:rPr>
              <a:t>Provides rapid insights</a:t>
            </a:r>
            <a:endParaRPr lang="en-ES" sz="900" dirty="0">
              <a:solidFill>
                <a:srgbClr val="222F3E"/>
              </a:solidFill>
              <a:latin typeface="HelveticaNeueLT Std" panose="020B0604020202020204" pitchFamily="34" charset="0"/>
              <a:cs typeface="Arial"/>
            </a:endParaRPr>
          </a:p>
        </p:txBody>
      </p:sp>
      <p:sp>
        <p:nvSpPr>
          <p:cNvPr id="36" name="Rounded Rectangle 35">
            <a:extLst>
              <a:ext uri="{FF2B5EF4-FFF2-40B4-BE49-F238E27FC236}">
                <a16:creationId xmlns:a16="http://schemas.microsoft.com/office/drawing/2014/main" id="{270D08E9-4B67-5FF0-BBD4-4D4B2EBA657F}"/>
              </a:ext>
            </a:extLst>
          </p:cNvPr>
          <p:cNvSpPr/>
          <p:nvPr/>
        </p:nvSpPr>
        <p:spPr>
          <a:xfrm>
            <a:off x="5046381" y="14728636"/>
            <a:ext cx="1314306" cy="1263657"/>
          </a:xfrm>
          <a:prstGeom prst="roundRect">
            <a:avLst>
              <a:gd name="adj" fmla="val 98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sz="1400" dirty="0"/>
          </a:p>
        </p:txBody>
      </p:sp>
      <p:sp>
        <p:nvSpPr>
          <p:cNvPr id="37" name="object 3">
            <a:extLst>
              <a:ext uri="{FF2B5EF4-FFF2-40B4-BE49-F238E27FC236}">
                <a16:creationId xmlns:a16="http://schemas.microsoft.com/office/drawing/2014/main" id="{551D08A6-9701-BB28-6C17-C759077E0E55}"/>
              </a:ext>
            </a:extLst>
          </p:cNvPr>
          <p:cNvSpPr txBox="1"/>
          <p:nvPr/>
        </p:nvSpPr>
        <p:spPr>
          <a:xfrm>
            <a:off x="5126849" y="15405994"/>
            <a:ext cx="1071874" cy="290464"/>
          </a:xfrm>
          <a:prstGeom prst="rect">
            <a:avLst/>
          </a:prstGeom>
          <a:noFill/>
        </p:spPr>
        <p:txBody>
          <a:bodyPr vert="horz" wrap="square" lIns="0" tIns="13335" rIns="0" bIns="0" rtlCol="0">
            <a:spAutoFit/>
          </a:bodyPr>
          <a:lstStyle/>
          <a:p>
            <a:pPr marL="12699" algn="ctr">
              <a:spcBef>
                <a:spcPts val="105"/>
              </a:spcBef>
            </a:pPr>
            <a:r>
              <a:rPr lang="en-GB" sz="900" dirty="0">
                <a:solidFill>
                  <a:srgbClr val="222F3E"/>
                </a:solidFill>
                <a:latin typeface="HelveticaNeueLT Std" panose="020B0604020202020204" pitchFamily="34" charset="0"/>
                <a:cs typeface="Arial"/>
              </a:rPr>
              <a:t>Facilitates self-service analytics</a:t>
            </a:r>
            <a:endParaRPr lang="en-ES" sz="900" dirty="0">
              <a:solidFill>
                <a:srgbClr val="222F3E"/>
              </a:solidFill>
              <a:latin typeface="HelveticaNeueLT Std" panose="020B0604020202020204" pitchFamily="34" charset="0"/>
              <a:cs typeface="Arial"/>
            </a:endParaRPr>
          </a:p>
        </p:txBody>
      </p:sp>
      <p:sp>
        <p:nvSpPr>
          <p:cNvPr id="50" name="object 8">
            <a:extLst>
              <a:ext uri="{FF2B5EF4-FFF2-40B4-BE49-F238E27FC236}">
                <a16:creationId xmlns:a16="http://schemas.microsoft.com/office/drawing/2014/main" id="{C9FA8855-7DBD-B641-1F0F-4D3527F363AC}"/>
              </a:ext>
            </a:extLst>
          </p:cNvPr>
          <p:cNvSpPr txBox="1"/>
          <p:nvPr/>
        </p:nvSpPr>
        <p:spPr>
          <a:xfrm>
            <a:off x="580761" y="16993321"/>
            <a:ext cx="5803022" cy="894476"/>
          </a:xfrm>
          <a:prstGeom prst="rect">
            <a:avLst/>
          </a:prstGeom>
        </p:spPr>
        <p:txBody>
          <a:bodyPr vert="horz" wrap="square" lIns="0" tIns="12065" rIns="0" bIns="0" rtlCol="0">
            <a:spAutoFit/>
          </a:bodyPr>
          <a:lstStyle/>
          <a:p>
            <a:pPr marL="24130" algn="ctr">
              <a:lnSpc>
                <a:spcPct val="100000"/>
              </a:lnSpc>
              <a:spcBef>
                <a:spcPts val="95"/>
              </a:spcBef>
            </a:pPr>
            <a:r>
              <a:rPr lang="en-GB" sz="1400" spc="20" dirty="0">
                <a:latin typeface="HelveticaNeueLT Std" panose="020B0604020202020204" pitchFamily="34" charset="0"/>
                <a:cs typeface="Arial"/>
              </a:rPr>
              <a:t>Amplify and Automate Business Intelligence</a:t>
            </a:r>
          </a:p>
          <a:p>
            <a:pPr marL="24130" algn="ctr">
              <a:lnSpc>
                <a:spcPct val="100000"/>
              </a:lnSpc>
              <a:spcBef>
                <a:spcPts val="95"/>
              </a:spcBef>
            </a:pPr>
            <a:endParaRPr lang="en-GB" sz="800" spc="20" dirty="0">
              <a:solidFill>
                <a:srgbClr val="1B1B1A"/>
              </a:solidFill>
              <a:latin typeface="HelveticaNeueLT Std" panose="020B0604020202020204" pitchFamily="34" charset="0"/>
              <a:cs typeface="Arial"/>
            </a:endParaRPr>
          </a:p>
          <a:p>
            <a:pPr marL="24130" algn="ctr">
              <a:lnSpc>
                <a:spcPct val="100000"/>
              </a:lnSpc>
              <a:spcBef>
                <a:spcPts val="95"/>
              </a:spcBef>
            </a:pPr>
            <a:r>
              <a:rPr lang="en-GB" sz="800" spc="20" dirty="0">
                <a:solidFill>
                  <a:srgbClr val="1B1B1A"/>
                </a:solidFill>
                <a:latin typeface="HelveticaNeueLT Std" panose="020B0604020202020204" pitchFamily="34" charset="0"/>
                <a:cs typeface="Arial"/>
              </a:rPr>
              <a:t>Capturing, storing, and </a:t>
            </a:r>
            <a:r>
              <a:rPr lang="en-GB" sz="800" spc="20" dirty="0" err="1">
                <a:solidFill>
                  <a:srgbClr val="1B1B1A"/>
                </a:solidFill>
                <a:latin typeface="HelveticaNeueLT Std" panose="020B0604020202020204" pitchFamily="34" charset="0"/>
                <a:cs typeface="Arial"/>
              </a:rPr>
              <a:t>analyzing</a:t>
            </a:r>
            <a:r>
              <a:rPr lang="en-GB" sz="800" spc="20" dirty="0">
                <a:solidFill>
                  <a:srgbClr val="1B1B1A"/>
                </a:solidFill>
                <a:latin typeface="HelveticaNeueLT Std" panose="020B0604020202020204" pitchFamily="34" charset="0"/>
                <a:cs typeface="Arial"/>
              </a:rPr>
              <a:t> your data is more achievable, affordable, and effective than ever.</a:t>
            </a:r>
          </a:p>
          <a:p>
            <a:pPr marL="24130" algn="ctr">
              <a:lnSpc>
                <a:spcPct val="100000"/>
              </a:lnSpc>
              <a:spcBef>
                <a:spcPts val="95"/>
              </a:spcBef>
            </a:pPr>
            <a:endParaRPr lang="en-GB" sz="800" spc="20" dirty="0">
              <a:solidFill>
                <a:srgbClr val="1B1B1A"/>
              </a:solidFill>
              <a:latin typeface="HelveticaNeueLT Std" panose="020B0604020202020204" pitchFamily="34" charset="0"/>
              <a:cs typeface="Arial"/>
            </a:endParaRPr>
          </a:p>
          <a:p>
            <a:pPr marL="24130" algn="ctr">
              <a:lnSpc>
                <a:spcPct val="100000"/>
              </a:lnSpc>
              <a:spcBef>
                <a:spcPts val="95"/>
              </a:spcBef>
            </a:pPr>
            <a:r>
              <a:rPr lang="en-GB" sz="800" spc="20" dirty="0">
                <a:solidFill>
                  <a:srgbClr val="1B1B1A"/>
                </a:solidFill>
                <a:latin typeface="HelveticaNeueLT Std" panose="020B0604020202020204" pitchFamily="34" charset="0"/>
                <a:cs typeface="Arial"/>
              </a:rPr>
              <a:t>The solution consolidates distributed and differently formatted data, enforces governance, and facilitates self-service analytics without requiring additional skillsets or team members.</a:t>
            </a:r>
            <a:endParaRPr sz="800" spc="20" dirty="0">
              <a:latin typeface="HelveticaNeueLT Std" panose="020B0604020202020204" pitchFamily="34" charset="0"/>
              <a:cs typeface="Arial"/>
            </a:endParaRPr>
          </a:p>
        </p:txBody>
      </p:sp>
      <p:sp>
        <p:nvSpPr>
          <p:cNvPr id="54" name="object 14">
            <a:extLst>
              <a:ext uri="{FF2B5EF4-FFF2-40B4-BE49-F238E27FC236}">
                <a16:creationId xmlns:a16="http://schemas.microsoft.com/office/drawing/2014/main" id="{58EC2018-FCB6-8FA4-6266-5C9C3FE85202}"/>
              </a:ext>
            </a:extLst>
          </p:cNvPr>
          <p:cNvSpPr txBox="1"/>
          <p:nvPr/>
        </p:nvSpPr>
        <p:spPr>
          <a:xfrm>
            <a:off x="479678" y="18847773"/>
            <a:ext cx="3383062" cy="770596"/>
          </a:xfrm>
          <a:prstGeom prst="rect">
            <a:avLst/>
          </a:prstGeom>
        </p:spPr>
        <p:txBody>
          <a:bodyPr vert="horz" wrap="square" lIns="0" tIns="12065" rIns="0" bIns="0" rtlCol="0">
            <a:spAutoFit/>
          </a:bodyPr>
          <a:lstStyle/>
          <a:p>
            <a:pPr marL="12700" marR="5080" algn="l">
              <a:lnSpc>
                <a:spcPct val="112000"/>
              </a:lnSpc>
            </a:pPr>
            <a:r>
              <a:rPr lang="en-GB" sz="1100" spc="20" dirty="0">
                <a:solidFill>
                  <a:schemeClr val="bg1"/>
                </a:solidFill>
                <a:latin typeface="HelveticaNeueLT Std" panose="020B0604020202020204" pitchFamily="34" charset="0"/>
                <a:cs typeface="Arial"/>
              </a:rPr>
              <a:t>With AWS, businesses can uncover hidden trends and foster a data-driven culture, amplifying their ability to make better, faster decisions, and drive operational efficiencies and cost savings.</a:t>
            </a:r>
          </a:p>
        </p:txBody>
      </p:sp>
      <p:pic>
        <p:nvPicPr>
          <p:cNvPr id="57" name="Graphic 56">
            <a:extLst>
              <a:ext uri="{FF2B5EF4-FFF2-40B4-BE49-F238E27FC236}">
                <a16:creationId xmlns:a16="http://schemas.microsoft.com/office/drawing/2014/main" id="{C3D85F59-366D-C992-C992-BE0A77380A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99545" y="6875826"/>
            <a:ext cx="360511" cy="360511"/>
          </a:xfrm>
          <a:prstGeom prst="rect">
            <a:avLst/>
          </a:prstGeom>
        </p:spPr>
      </p:pic>
      <p:pic>
        <p:nvPicPr>
          <p:cNvPr id="65" name="Graphic 64">
            <a:extLst>
              <a:ext uri="{FF2B5EF4-FFF2-40B4-BE49-F238E27FC236}">
                <a16:creationId xmlns:a16="http://schemas.microsoft.com/office/drawing/2014/main" id="{3055387E-3C72-8AC2-055C-EB3FB4DF174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55689" y="9760208"/>
            <a:ext cx="360511" cy="360511"/>
          </a:xfrm>
          <a:prstGeom prst="rect">
            <a:avLst/>
          </a:prstGeom>
        </p:spPr>
      </p:pic>
      <p:pic>
        <p:nvPicPr>
          <p:cNvPr id="76" name="Graphic 75">
            <a:extLst>
              <a:ext uri="{FF2B5EF4-FFF2-40B4-BE49-F238E27FC236}">
                <a16:creationId xmlns:a16="http://schemas.microsoft.com/office/drawing/2014/main" id="{035B3DF3-37F0-79DF-BDC5-4B09A626F72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507821" y="9760208"/>
            <a:ext cx="360511" cy="360511"/>
          </a:xfrm>
          <a:prstGeom prst="rect">
            <a:avLst/>
          </a:prstGeom>
        </p:spPr>
      </p:pic>
      <p:pic>
        <p:nvPicPr>
          <p:cNvPr id="79" name="Graphic 78">
            <a:extLst>
              <a:ext uri="{FF2B5EF4-FFF2-40B4-BE49-F238E27FC236}">
                <a16:creationId xmlns:a16="http://schemas.microsoft.com/office/drawing/2014/main" id="{F9CEFDA8-0793-842C-DD32-856E2894EAF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437467" y="9760208"/>
            <a:ext cx="450639" cy="360511"/>
          </a:xfrm>
          <a:prstGeom prst="rect">
            <a:avLst/>
          </a:prstGeom>
        </p:spPr>
      </p:pic>
      <p:pic>
        <p:nvPicPr>
          <p:cNvPr id="80" name="Graphic 79">
            <a:extLst>
              <a:ext uri="{FF2B5EF4-FFF2-40B4-BE49-F238E27FC236}">
                <a16:creationId xmlns:a16="http://schemas.microsoft.com/office/drawing/2014/main" id="{C2760F8B-ED01-4F92-7D4E-66118562909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041571" y="9781281"/>
            <a:ext cx="368068" cy="327171"/>
          </a:xfrm>
          <a:prstGeom prst="rect">
            <a:avLst/>
          </a:prstGeom>
        </p:spPr>
      </p:pic>
      <p:pic>
        <p:nvPicPr>
          <p:cNvPr id="84" name="Graphic 83">
            <a:extLst>
              <a:ext uri="{FF2B5EF4-FFF2-40B4-BE49-F238E27FC236}">
                <a16:creationId xmlns:a16="http://schemas.microsoft.com/office/drawing/2014/main" id="{B94D17B0-9931-37E6-FEDF-83AABF76EEF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295767" y="12572487"/>
            <a:ext cx="368067" cy="368067"/>
          </a:xfrm>
          <a:prstGeom prst="rect">
            <a:avLst/>
          </a:prstGeom>
        </p:spPr>
      </p:pic>
      <p:sp>
        <p:nvSpPr>
          <p:cNvPr id="85" name="object 8">
            <a:extLst>
              <a:ext uri="{FF2B5EF4-FFF2-40B4-BE49-F238E27FC236}">
                <a16:creationId xmlns:a16="http://schemas.microsoft.com/office/drawing/2014/main" id="{FC968234-1C45-EEFA-4DD4-D430BC328854}"/>
              </a:ext>
            </a:extLst>
          </p:cNvPr>
          <p:cNvSpPr txBox="1"/>
          <p:nvPr/>
        </p:nvSpPr>
        <p:spPr>
          <a:xfrm>
            <a:off x="4041571" y="12572300"/>
            <a:ext cx="2303498" cy="1207382"/>
          </a:xfrm>
          <a:prstGeom prst="rect">
            <a:avLst/>
          </a:prstGeom>
        </p:spPr>
        <p:txBody>
          <a:bodyPr vert="horz" wrap="square" lIns="0" tIns="12065" rIns="0" bIns="0" rtlCol="0">
            <a:spAutoFit/>
          </a:bodyPr>
          <a:lstStyle/>
          <a:p>
            <a:pPr marL="24130">
              <a:lnSpc>
                <a:spcPct val="100000"/>
              </a:lnSpc>
              <a:spcBef>
                <a:spcPts val="95"/>
              </a:spcBef>
            </a:pPr>
            <a:r>
              <a:rPr lang="en-GB" sz="1400" spc="20" dirty="0">
                <a:latin typeface="HelveticaNeueLT Std" panose="020B0604020202020204" pitchFamily="34" charset="0"/>
                <a:cs typeface="Arial"/>
              </a:rPr>
              <a:t>Efficient and scalable analytics for your business</a:t>
            </a:r>
          </a:p>
          <a:p>
            <a:pPr marL="24130">
              <a:lnSpc>
                <a:spcPct val="100000"/>
              </a:lnSpc>
              <a:spcBef>
                <a:spcPts val="95"/>
              </a:spcBef>
            </a:pPr>
            <a:endParaRPr lang="en-GB" sz="800" spc="20" dirty="0">
              <a:solidFill>
                <a:srgbClr val="1B1B1A"/>
              </a:solidFill>
              <a:latin typeface="HelveticaNeueLT Std" panose="020B0604020202020204" pitchFamily="34" charset="0"/>
              <a:cs typeface="Arial"/>
            </a:endParaRPr>
          </a:p>
          <a:p>
            <a:pPr marL="24130">
              <a:lnSpc>
                <a:spcPct val="100000"/>
              </a:lnSpc>
              <a:spcBef>
                <a:spcPts val="95"/>
              </a:spcBef>
            </a:pPr>
            <a:r>
              <a:rPr lang="en-GB" sz="800" spc="20" dirty="0">
                <a:solidFill>
                  <a:srgbClr val="1B1B1A"/>
                </a:solidFill>
                <a:latin typeface="HelveticaNeueLT Std" panose="020B0604020202020204" pitchFamily="34" charset="0"/>
                <a:cs typeface="Arial"/>
              </a:rPr>
              <a:t>Automated Data Analytics on Amazon Web Services (AWS) helps businesses break down data siloes, increase the cost effectiveness of their data operations, and unlock the full potential of their data.</a:t>
            </a:r>
          </a:p>
        </p:txBody>
      </p:sp>
      <p:pic>
        <p:nvPicPr>
          <p:cNvPr id="91" name="Graphic 90">
            <a:extLst>
              <a:ext uri="{FF2B5EF4-FFF2-40B4-BE49-F238E27FC236}">
                <a16:creationId xmlns:a16="http://schemas.microsoft.com/office/drawing/2014/main" id="{D9A7B055-5A7A-4CC0-06C4-93C87EF98910}"/>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13304" y="14934499"/>
            <a:ext cx="445280" cy="356224"/>
          </a:xfrm>
          <a:prstGeom prst="rect">
            <a:avLst/>
          </a:prstGeom>
        </p:spPr>
      </p:pic>
      <p:pic>
        <p:nvPicPr>
          <p:cNvPr id="98" name="Graphic 97">
            <a:extLst>
              <a:ext uri="{FF2B5EF4-FFF2-40B4-BE49-F238E27FC236}">
                <a16:creationId xmlns:a16="http://schemas.microsoft.com/office/drawing/2014/main" id="{090C47DB-9912-EAA8-9D02-77D19E1EC5F4}"/>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480894" y="14934499"/>
            <a:ext cx="445280" cy="356224"/>
          </a:xfrm>
          <a:prstGeom prst="rect">
            <a:avLst/>
          </a:prstGeom>
        </p:spPr>
      </p:pic>
      <p:pic>
        <p:nvPicPr>
          <p:cNvPr id="104" name="Graphic 103">
            <a:extLst>
              <a:ext uri="{FF2B5EF4-FFF2-40B4-BE49-F238E27FC236}">
                <a16:creationId xmlns:a16="http://schemas.microsoft.com/office/drawing/2014/main" id="{60DA36FF-37E0-3835-2965-D8322AB04301}"/>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4021669" y="14934497"/>
            <a:ext cx="400753" cy="356225"/>
          </a:xfrm>
          <a:prstGeom prst="rect">
            <a:avLst/>
          </a:prstGeom>
        </p:spPr>
      </p:pic>
      <p:pic>
        <p:nvPicPr>
          <p:cNvPr id="107" name="Graphic 106">
            <a:extLst>
              <a:ext uri="{FF2B5EF4-FFF2-40B4-BE49-F238E27FC236}">
                <a16:creationId xmlns:a16="http://schemas.microsoft.com/office/drawing/2014/main" id="{6C9125D5-6565-0442-B4FD-28054F3E7EFD}"/>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2570990" y="14934497"/>
            <a:ext cx="400753" cy="356225"/>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CC0A14D567554091D95EB3F5815525" ma:contentTypeVersion="15" ma:contentTypeDescription="Create a new document." ma:contentTypeScope="" ma:versionID="17c1dcbfd06fd03e61a4a6dc4476af1c">
  <xsd:schema xmlns:xsd="http://www.w3.org/2001/XMLSchema" xmlns:xs="http://www.w3.org/2001/XMLSchema" xmlns:p="http://schemas.microsoft.com/office/2006/metadata/properties" xmlns:ns2="81ae4995-9656-43b3-9004-9b2d2195dcda" xmlns:ns3="91dde146-1d64-4472-abb4-1dd87af97482" targetNamespace="http://schemas.microsoft.com/office/2006/metadata/properties" ma:root="true" ma:fieldsID="27cd1d53e46a12cd3a5a7a655e1fd537" ns2:_="" ns3:_="">
    <xsd:import namespace="81ae4995-9656-43b3-9004-9b2d2195dcda"/>
    <xsd:import namespace="91dde146-1d64-4472-abb4-1dd87af974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ae4995-9656-43b3-9004-9b2d2195dcda"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1dde146-1d64-4472-abb4-1dd87af974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e9e4cdfa-29d2-4445-a189-ba3bc74b5e44}" ma:internalName="TaxCatchAll" ma:showField="CatchAllData" ma:web="91dde146-1d64-4472-abb4-1dd87af9748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84FAC9-4D27-4B99-9E1B-0E6E81BB78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ae4995-9656-43b3-9004-9b2d2195dcda"/>
    <ds:schemaRef ds:uri="91dde146-1d64-4472-abb4-1dd87af974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BD46F1A-017C-4C84-BC10-A2C4CA5FEAA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318</TotalTime>
  <Words>416</Words>
  <Application>Microsoft Macintosh PowerPoint</Application>
  <PresentationFormat>Custom</PresentationFormat>
  <Paragraphs>36</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Calibri</vt:lpstr>
      <vt:lpstr>HelveticaNeueLT Std</vt:lpstr>
      <vt:lpstr>HelveticaNeueLT Std Lt</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(IMCAWSUS-61)Infographic_Final copy</dc:title>
  <cp:lastModifiedBy>Abraira, Ana</cp:lastModifiedBy>
  <cp:revision>1</cp:revision>
  <dcterms:created xsi:type="dcterms:W3CDTF">2024-06-03T11:35:31Z</dcterms:created>
  <dcterms:modified xsi:type="dcterms:W3CDTF">2024-06-10T12:10:59Z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2022-10-14T00:00:00Z</vt:filetime>
  </property>
  <property fmtid="{D5CDD505-2E9C-101B-9397-08002B2CF9AE}" pid="3" name="Creator">
    <vt:lpwstr>Adobe Illustrator 26.5 (Macintosh)</vt:lpwstr>
  </property>
  <property fmtid="{D5CDD505-2E9C-101B-9397-08002B2CF9AE}" pid="4" name="LastSaved">
    <vt:filetime>2024-06-03T00:00:00Z</vt:filetime>
  </property>
  <property fmtid="{D5CDD505-2E9C-101B-9397-08002B2CF9AE}" pid="5" name="Producer">
    <vt:lpwstr>Adobe PDF library 16.07</vt:lpwstr>
  </property>
</Properties>
</file>