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327900" cy="20104100"/>
  <p:notesSz cx="73279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222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20C412-055F-9742-81F3-810BEEA293BB}" v="40" dt="2024-06-11T10:22:15.72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55" d="100"/>
          <a:sy n="55" d="100"/>
        </p:scale>
        <p:origin x="3120" y="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raira, Ana" userId="d8439876-94dc-47dc-9ccf-3587cec70708" providerId="ADAL" clId="{4120C412-055F-9742-81F3-810BEEA293BB}"/>
    <pc:docChg chg="undo custSel modSld modMainMaster">
      <pc:chgData name="Abraira, Ana" userId="d8439876-94dc-47dc-9ccf-3587cec70708" providerId="ADAL" clId="{4120C412-055F-9742-81F3-810BEEA293BB}" dt="2024-06-11T10:22:53.286" v="747" actId="478"/>
      <pc:docMkLst>
        <pc:docMk/>
      </pc:docMkLst>
      <pc:sldChg chg="addSp delSp modSp mod">
        <pc:chgData name="Abraira, Ana" userId="d8439876-94dc-47dc-9ccf-3587cec70708" providerId="ADAL" clId="{4120C412-055F-9742-81F3-810BEEA293BB}" dt="2024-06-11T10:22:53.286" v="747" actId="478"/>
        <pc:sldMkLst>
          <pc:docMk/>
          <pc:sldMk cId="0" sldId="256"/>
        </pc:sldMkLst>
        <pc:spChg chg="mod">
          <ac:chgData name="Abraira, Ana" userId="d8439876-94dc-47dc-9ccf-3587cec70708" providerId="ADAL" clId="{4120C412-055F-9742-81F3-810BEEA293BB}" dt="2024-06-11T10:06:52.684" v="413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Abraira, Ana" userId="d8439876-94dc-47dc-9ccf-3587cec70708" providerId="ADAL" clId="{4120C412-055F-9742-81F3-810BEEA293BB}" dt="2024-06-11T10:10:10.329" v="557" actId="1076"/>
          <ac:spMkLst>
            <pc:docMk/>
            <pc:sldMk cId="0" sldId="256"/>
            <ac:spMk id="3" creationId="{00000000-0000-0000-0000-000000000000}"/>
          </ac:spMkLst>
        </pc:spChg>
        <pc:spChg chg="mod">
          <ac:chgData name="Abraira, Ana" userId="d8439876-94dc-47dc-9ccf-3587cec70708" providerId="ADAL" clId="{4120C412-055F-9742-81F3-810BEEA293BB}" dt="2024-06-11T10:10:10.329" v="557" actId="1076"/>
          <ac:spMkLst>
            <pc:docMk/>
            <pc:sldMk cId="0" sldId="256"/>
            <ac:spMk id="5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05:49.295" v="405" actId="478"/>
          <ac:spMkLst>
            <pc:docMk/>
            <pc:sldMk cId="0" sldId="256"/>
            <ac:spMk id="6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05:49.295" v="405" actId="478"/>
          <ac:spMkLst>
            <pc:docMk/>
            <pc:sldMk cId="0" sldId="256"/>
            <ac:spMk id="7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05:49.295" v="405" actId="478"/>
          <ac:spMkLst>
            <pc:docMk/>
            <pc:sldMk cId="0" sldId="256"/>
            <ac:spMk id="8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05:49.295" v="405" actId="478"/>
          <ac:spMkLst>
            <pc:docMk/>
            <pc:sldMk cId="0" sldId="256"/>
            <ac:spMk id="10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18:22.883" v="674" actId="478"/>
          <ac:spMkLst>
            <pc:docMk/>
            <pc:sldMk cId="0" sldId="256"/>
            <ac:spMk id="11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18:22.883" v="674" actId="478"/>
          <ac:spMkLst>
            <pc:docMk/>
            <pc:sldMk cId="0" sldId="256"/>
            <ac:spMk id="12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18:22.883" v="674" actId="478"/>
          <ac:spMkLst>
            <pc:docMk/>
            <pc:sldMk cId="0" sldId="256"/>
            <ac:spMk id="13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18:22.883" v="674" actId="478"/>
          <ac:spMkLst>
            <pc:docMk/>
            <pc:sldMk cId="0" sldId="256"/>
            <ac:spMk id="14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18:22.883" v="674" actId="478"/>
          <ac:spMkLst>
            <pc:docMk/>
            <pc:sldMk cId="0" sldId="256"/>
            <ac:spMk id="15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18:22.883" v="674" actId="478"/>
          <ac:spMkLst>
            <pc:docMk/>
            <pc:sldMk cId="0" sldId="256"/>
            <ac:spMk id="16" creationId="{00000000-0000-0000-0000-000000000000}"/>
          </ac:spMkLst>
        </pc:spChg>
        <pc:spChg chg="mod">
          <ac:chgData name="Abraira, Ana" userId="d8439876-94dc-47dc-9ccf-3587cec70708" providerId="ADAL" clId="{4120C412-055F-9742-81F3-810BEEA293BB}" dt="2024-06-11T09:55:56.230" v="142" actId="14100"/>
          <ac:spMkLst>
            <pc:docMk/>
            <pc:sldMk cId="0" sldId="256"/>
            <ac:spMk id="33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09:52:23.102" v="84" actId="478"/>
          <ac:spMkLst>
            <pc:docMk/>
            <pc:sldMk cId="0" sldId="256"/>
            <ac:spMk id="34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35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37" creationId="{00000000-0000-0000-0000-000000000000}"/>
          </ac:spMkLst>
        </pc:spChg>
        <pc:spChg chg="del">
          <ac:chgData name="Abraira, Ana" userId="d8439876-94dc-47dc-9ccf-3587cec70708" providerId="ADAL" clId="{4120C412-055F-9742-81F3-810BEEA293BB}" dt="2024-06-11T09:50:44.703" v="60" actId="478"/>
          <ac:spMkLst>
            <pc:docMk/>
            <pc:sldMk cId="0" sldId="256"/>
            <ac:spMk id="39" creationId="{00000000-0000-0000-0000-000000000000}"/>
          </ac:spMkLst>
        </pc:spChg>
        <pc:spChg chg="del">
          <ac:chgData name="Abraira, Ana" userId="d8439876-94dc-47dc-9ccf-3587cec70708" providerId="ADAL" clId="{4120C412-055F-9742-81F3-810BEEA293BB}" dt="2024-06-11T09:50:46.681" v="61" actId="478"/>
          <ac:spMkLst>
            <pc:docMk/>
            <pc:sldMk cId="0" sldId="256"/>
            <ac:spMk id="40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09:50:50.342" v="63" actId="478"/>
          <ac:spMkLst>
            <pc:docMk/>
            <pc:sldMk cId="0" sldId="256"/>
            <ac:spMk id="41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44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45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46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47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48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49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50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51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52" creationId="{00000000-0000-0000-0000-000000000000}"/>
          </ac:spMkLst>
        </pc:spChg>
        <pc:spChg chg="del mod topLvl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53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09:52:23.102" v="84" actId="478"/>
          <ac:spMkLst>
            <pc:docMk/>
            <pc:sldMk cId="0" sldId="256"/>
            <ac:spMk id="55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09:52:23.102" v="84" actId="478"/>
          <ac:spMkLst>
            <pc:docMk/>
            <pc:sldMk cId="0" sldId="256"/>
            <ac:spMk id="56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57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22:53.286" v="747" actId="478"/>
          <ac:spMkLst>
            <pc:docMk/>
            <pc:sldMk cId="0" sldId="256"/>
            <ac:spMk id="58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22:50.239" v="746" actId="478"/>
          <ac:spMkLst>
            <pc:docMk/>
            <pc:sldMk cId="0" sldId="256"/>
            <ac:spMk id="59" creationId="{00000000-0000-0000-0000-000000000000}"/>
          </ac:spMkLst>
        </pc:spChg>
        <pc:spChg chg="mod">
          <ac:chgData name="Abraira, Ana" userId="d8439876-94dc-47dc-9ccf-3587cec70708" providerId="ADAL" clId="{4120C412-055F-9742-81F3-810BEEA293BB}" dt="2024-06-11T09:56:33.796" v="151" actId="14100"/>
          <ac:spMkLst>
            <pc:docMk/>
            <pc:sldMk cId="0" sldId="256"/>
            <ac:spMk id="80" creationId="{00000000-0000-0000-0000-000000000000}"/>
          </ac:spMkLst>
        </pc:spChg>
        <pc:spChg chg="mod">
          <ac:chgData name="Abraira, Ana" userId="d8439876-94dc-47dc-9ccf-3587cec70708" providerId="ADAL" clId="{4120C412-055F-9742-81F3-810BEEA293BB}" dt="2024-06-11T09:55:59.524" v="144" actId="14100"/>
          <ac:spMkLst>
            <pc:docMk/>
            <pc:sldMk cId="0" sldId="256"/>
            <ac:spMk id="81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18:22.883" v="674" actId="478"/>
          <ac:spMkLst>
            <pc:docMk/>
            <pc:sldMk cId="0" sldId="256"/>
            <ac:spMk id="82" creationId="{00000000-0000-0000-0000-000000000000}"/>
          </ac:spMkLst>
        </pc:spChg>
        <pc:spChg chg="mod">
          <ac:chgData name="Abraira, Ana" userId="d8439876-94dc-47dc-9ccf-3587cec70708" providerId="ADAL" clId="{4120C412-055F-9742-81F3-810BEEA293BB}" dt="2024-06-11T10:13:04.945" v="610" actId="1076"/>
          <ac:spMkLst>
            <pc:docMk/>
            <pc:sldMk cId="0" sldId="256"/>
            <ac:spMk id="84" creationId="{00000000-0000-0000-0000-000000000000}"/>
          </ac:spMkLst>
        </pc:spChg>
        <pc:spChg chg="add del mod">
          <ac:chgData name="Abraira, Ana" userId="d8439876-94dc-47dc-9ccf-3587cec70708" providerId="ADAL" clId="{4120C412-055F-9742-81F3-810BEEA293BB}" dt="2024-06-11T09:47:17.483" v="12" actId="478"/>
          <ac:spMkLst>
            <pc:docMk/>
            <pc:sldMk cId="0" sldId="256"/>
            <ac:spMk id="89" creationId="{2EBFD582-7C41-35E5-1E51-18C1F2EADCAB}"/>
          </ac:spMkLst>
        </pc:spChg>
        <pc:spChg chg="add mod topLvl">
          <ac:chgData name="Abraira, Ana" userId="d8439876-94dc-47dc-9ccf-3587cec70708" providerId="ADAL" clId="{4120C412-055F-9742-81F3-810BEEA293BB}" dt="2024-06-11T10:21:11.677" v="728" actId="12788"/>
          <ac:spMkLst>
            <pc:docMk/>
            <pc:sldMk cId="0" sldId="256"/>
            <ac:spMk id="94" creationId="{F65CF839-1894-C580-6DA8-43089E7A1636}"/>
          </ac:spMkLst>
        </pc:spChg>
        <pc:spChg chg="add del mod">
          <ac:chgData name="Abraira, Ana" userId="d8439876-94dc-47dc-9ccf-3587cec70708" providerId="ADAL" clId="{4120C412-055F-9742-81F3-810BEEA293BB}" dt="2024-06-11T09:51:51.557" v="72" actId="478"/>
          <ac:spMkLst>
            <pc:docMk/>
            <pc:sldMk cId="0" sldId="256"/>
            <ac:spMk id="95" creationId="{AD346444-744B-130A-6875-1278E1661497}"/>
          </ac:spMkLst>
        </pc:spChg>
        <pc:spChg chg="add del mod">
          <ac:chgData name="Abraira, Ana" userId="d8439876-94dc-47dc-9ccf-3587cec70708" providerId="ADAL" clId="{4120C412-055F-9742-81F3-810BEEA293BB}" dt="2024-06-11T09:51:51.557" v="72" actId="478"/>
          <ac:spMkLst>
            <pc:docMk/>
            <pc:sldMk cId="0" sldId="256"/>
            <ac:spMk id="96" creationId="{9815AE30-5E4E-1622-3BF8-E1AD33F3C987}"/>
          </ac:spMkLst>
        </pc:spChg>
        <pc:spChg chg="add mod topLvl">
          <ac:chgData name="Abraira, Ana" userId="d8439876-94dc-47dc-9ccf-3587cec70708" providerId="ADAL" clId="{4120C412-055F-9742-81F3-810BEEA293BB}" dt="2024-06-11T10:21:16.248" v="729" actId="12788"/>
          <ac:spMkLst>
            <pc:docMk/>
            <pc:sldMk cId="0" sldId="256"/>
            <ac:spMk id="97" creationId="{406C9323-3619-1169-58E3-85EBD6F2B255}"/>
          </ac:spMkLst>
        </pc:spChg>
        <pc:spChg chg="add del mod">
          <ac:chgData name="Abraira, Ana" userId="d8439876-94dc-47dc-9ccf-3587cec70708" providerId="ADAL" clId="{4120C412-055F-9742-81F3-810BEEA293BB}" dt="2024-06-11T09:51:51.557" v="72" actId="478"/>
          <ac:spMkLst>
            <pc:docMk/>
            <pc:sldMk cId="0" sldId="256"/>
            <ac:spMk id="98" creationId="{A3F053ED-3E2F-106B-1D0F-B005D190E4FB}"/>
          </ac:spMkLst>
        </pc:spChg>
        <pc:spChg chg="add del mod">
          <ac:chgData name="Abraira, Ana" userId="d8439876-94dc-47dc-9ccf-3587cec70708" providerId="ADAL" clId="{4120C412-055F-9742-81F3-810BEEA293BB}" dt="2024-06-11T09:51:51.557" v="72" actId="478"/>
          <ac:spMkLst>
            <pc:docMk/>
            <pc:sldMk cId="0" sldId="256"/>
            <ac:spMk id="99" creationId="{53B1FA18-3FCC-6C5D-028A-FF6B6F14D8B4}"/>
          </ac:spMkLst>
        </pc:spChg>
        <pc:spChg chg="add del mod topLvl">
          <ac:chgData name="Abraira, Ana" userId="d8439876-94dc-47dc-9ccf-3587cec70708" providerId="ADAL" clId="{4120C412-055F-9742-81F3-810BEEA293BB}" dt="2024-06-11T10:21:21.447" v="730" actId="12788"/>
          <ac:spMkLst>
            <pc:docMk/>
            <pc:sldMk cId="0" sldId="256"/>
            <ac:spMk id="100" creationId="{5A935A26-F13D-DD9E-868E-7F59583EE06E}"/>
          </ac:spMkLst>
        </pc:spChg>
        <pc:spChg chg="add del mod">
          <ac:chgData name="Abraira, Ana" userId="d8439876-94dc-47dc-9ccf-3587cec70708" providerId="ADAL" clId="{4120C412-055F-9742-81F3-810BEEA293BB}" dt="2024-06-11T09:51:51.557" v="72" actId="478"/>
          <ac:spMkLst>
            <pc:docMk/>
            <pc:sldMk cId="0" sldId="256"/>
            <ac:spMk id="101" creationId="{91673BD6-9409-A38F-F149-B7986A0E8EFF}"/>
          </ac:spMkLst>
        </pc:spChg>
        <pc:spChg chg="add del mod">
          <ac:chgData name="Abraira, Ana" userId="d8439876-94dc-47dc-9ccf-3587cec70708" providerId="ADAL" clId="{4120C412-055F-9742-81F3-810BEEA293BB}" dt="2024-06-11T09:51:51.557" v="72" actId="478"/>
          <ac:spMkLst>
            <pc:docMk/>
            <pc:sldMk cId="0" sldId="256"/>
            <ac:spMk id="102" creationId="{9FD90F04-1EEB-ECFB-0EE2-42B0424E4174}"/>
          </ac:spMkLst>
        </pc:spChg>
        <pc:spChg chg="add del mod">
          <ac:chgData name="Abraira, Ana" userId="d8439876-94dc-47dc-9ccf-3587cec70708" providerId="ADAL" clId="{4120C412-055F-9742-81F3-810BEEA293BB}" dt="2024-06-11T09:54:22.008" v="117" actId="478"/>
          <ac:spMkLst>
            <pc:docMk/>
            <pc:sldMk cId="0" sldId="256"/>
            <ac:spMk id="106" creationId="{E8E51112-44CC-23D0-A380-C118CE1F94F3}"/>
          </ac:spMkLst>
        </pc:spChg>
        <pc:spChg chg="add mod topLvl">
          <ac:chgData name="Abraira, Ana" userId="d8439876-94dc-47dc-9ccf-3587cec70708" providerId="ADAL" clId="{4120C412-055F-9742-81F3-810BEEA293BB}" dt="2024-06-11T10:21:11.677" v="728" actId="12788"/>
          <ac:spMkLst>
            <pc:docMk/>
            <pc:sldMk cId="0" sldId="256"/>
            <ac:spMk id="107" creationId="{290A0382-11B4-C601-852F-F4AE951D4A89}"/>
          </ac:spMkLst>
        </pc:spChg>
        <pc:spChg chg="add del mod">
          <ac:chgData name="Abraira, Ana" userId="d8439876-94dc-47dc-9ccf-3587cec70708" providerId="ADAL" clId="{4120C412-055F-9742-81F3-810BEEA293BB}" dt="2024-06-11T09:54:51.102" v="131" actId="478"/>
          <ac:spMkLst>
            <pc:docMk/>
            <pc:sldMk cId="0" sldId="256"/>
            <ac:spMk id="108" creationId="{34D51EAA-1B7A-4276-DD4F-8BEEA2D824AF}"/>
          </ac:spMkLst>
        </pc:spChg>
        <pc:spChg chg="add mod topLvl">
          <ac:chgData name="Abraira, Ana" userId="d8439876-94dc-47dc-9ccf-3587cec70708" providerId="ADAL" clId="{4120C412-055F-9742-81F3-810BEEA293BB}" dt="2024-06-11T10:21:16.248" v="729" actId="12788"/>
          <ac:spMkLst>
            <pc:docMk/>
            <pc:sldMk cId="0" sldId="256"/>
            <ac:spMk id="109" creationId="{E745384B-72C0-634A-5A44-9D00B84E57EB}"/>
          </ac:spMkLst>
        </pc:spChg>
        <pc:spChg chg="add mod topLvl">
          <ac:chgData name="Abraira, Ana" userId="d8439876-94dc-47dc-9ccf-3587cec70708" providerId="ADAL" clId="{4120C412-055F-9742-81F3-810BEEA293BB}" dt="2024-06-11T10:21:21.447" v="730" actId="12788"/>
          <ac:spMkLst>
            <pc:docMk/>
            <pc:sldMk cId="0" sldId="256"/>
            <ac:spMk id="110" creationId="{A8180703-5096-0430-E8A2-E8C67551B134}"/>
          </ac:spMkLst>
        </pc:spChg>
        <pc:spChg chg="add mod">
          <ac:chgData name="Abraira, Ana" userId="d8439876-94dc-47dc-9ccf-3587cec70708" providerId="ADAL" clId="{4120C412-055F-9742-81F3-810BEEA293BB}" dt="2024-06-11T10:21:43.125" v="734" actId="12788"/>
          <ac:spMkLst>
            <pc:docMk/>
            <pc:sldMk cId="0" sldId="256"/>
            <ac:spMk id="112" creationId="{64CEDA4B-B8EA-7390-A6E0-B043F6664B51}"/>
          </ac:spMkLst>
        </pc:spChg>
        <pc:spChg chg="add mod">
          <ac:chgData name="Abraira, Ana" userId="d8439876-94dc-47dc-9ccf-3587cec70708" providerId="ADAL" clId="{4120C412-055F-9742-81F3-810BEEA293BB}" dt="2024-06-11T10:21:47.327" v="735" actId="12788"/>
          <ac:spMkLst>
            <pc:docMk/>
            <pc:sldMk cId="0" sldId="256"/>
            <ac:spMk id="113" creationId="{3E4036B8-EAAD-ADC1-1832-C3477C48EE31}"/>
          </ac:spMkLst>
        </pc:spChg>
        <pc:spChg chg="add mod">
          <ac:chgData name="Abraira, Ana" userId="d8439876-94dc-47dc-9ccf-3587cec70708" providerId="ADAL" clId="{4120C412-055F-9742-81F3-810BEEA293BB}" dt="2024-06-11T10:21:51.191" v="736" actId="12788"/>
          <ac:spMkLst>
            <pc:docMk/>
            <pc:sldMk cId="0" sldId="256"/>
            <ac:spMk id="114" creationId="{BA4FEF40-DA40-162D-E950-CF9A1F997AA8}"/>
          </ac:spMkLst>
        </pc:spChg>
        <pc:spChg chg="add mod">
          <ac:chgData name="Abraira, Ana" userId="d8439876-94dc-47dc-9ccf-3587cec70708" providerId="ADAL" clId="{4120C412-055F-9742-81F3-810BEEA293BB}" dt="2024-06-11T10:21:43.125" v="734" actId="12788"/>
          <ac:spMkLst>
            <pc:docMk/>
            <pc:sldMk cId="0" sldId="256"/>
            <ac:spMk id="118" creationId="{EDADB388-207F-BADE-5DA5-208F3038E383}"/>
          </ac:spMkLst>
        </pc:spChg>
        <pc:spChg chg="add mod">
          <ac:chgData name="Abraira, Ana" userId="d8439876-94dc-47dc-9ccf-3587cec70708" providerId="ADAL" clId="{4120C412-055F-9742-81F3-810BEEA293BB}" dt="2024-06-11T10:21:47.327" v="735" actId="12788"/>
          <ac:spMkLst>
            <pc:docMk/>
            <pc:sldMk cId="0" sldId="256"/>
            <ac:spMk id="119" creationId="{C431B991-B35B-9C30-C18C-FFE64C88C21F}"/>
          </ac:spMkLst>
        </pc:spChg>
        <pc:spChg chg="add mod">
          <ac:chgData name="Abraira, Ana" userId="d8439876-94dc-47dc-9ccf-3587cec70708" providerId="ADAL" clId="{4120C412-055F-9742-81F3-810BEEA293BB}" dt="2024-06-11T10:21:51.191" v="736" actId="12788"/>
          <ac:spMkLst>
            <pc:docMk/>
            <pc:sldMk cId="0" sldId="256"/>
            <ac:spMk id="120" creationId="{CAB0DE71-07E3-3D84-2ECF-1D791F5DACA2}"/>
          </ac:spMkLst>
        </pc:spChg>
        <pc:spChg chg="add mod">
          <ac:chgData name="Abraira, Ana" userId="d8439876-94dc-47dc-9ccf-3587cec70708" providerId="ADAL" clId="{4120C412-055F-9742-81F3-810BEEA293BB}" dt="2024-06-11T10:13:41.403" v="613" actId="14826"/>
          <ac:spMkLst>
            <pc:docMk/>
            <pc:sldMk cId="0" sldId="256"/>
            <ac:spMk id="121" creationId="{70E74F7F-696F-C17E-AC0B-59BCC6B2F24E}"/>
          </ac:spMkLst>
        </pc:spChg>
        <pc:spChg chg="add mod">
          <ac:chgData name="Abraira, Ana" userId="d8439876-94dc-47dc-9ccf-3587cec70708" providerId="ADAL" clId="{4120C412-055F-9742-81F3-810BEEA293BB}" dt="2024-06-11T10:18:18.057" v="673" actId="1076"/>
          <ac:spMkLst>
            <pc:docMk/>
            <pc:sldMk cId="0" sldId="256"/>
            <ac:spMk id="122" creationId="{A5B25175-F3C8-2EC8-AE84-E132BA9F4D39}"/>
          </ac:spMkLst>
        </pc:spChg>
        <pc:spChg chg="add del mod modCrop">
          <ac:chgData name="Abraira, Ana" userId="d8439876-94dc-47dc-9ccf-3587cec70708" providerId="ADAL" clId="{4120C412-055F-9742-81F3-810BEEA293BB}" dt="2024-06-11T10:14:48.120" v="629" actId="478"/>
          <ac:spMkLst>
            <pc:docMk/>
            <pc:sldMk cId="0" sldId="256"/>
            <ac:spMk id="123" creationId="{45A804DA-BD38-2662-9BBC-4AA8A8263485}"/>
          </ac:spMkLst>
        </pc:spChg>
        <pc:spChg chg="add mod">
          <ac:chgData name="Abraira, Ana" userId="d8439876-94dc-47dc-9ccf-3587cec70708" providerId="ADAL" clId="{4120C412-055F-9742-81F3-810BEEA293BB}" dt="2024-06-11T10:14:11.144" v="618" actId="14826"/>
          <ac:spMkLst>
            <pc:docMk/>
            <pc:sldMk cId="0" sldId="256"/>
            <ac:spMk id="124" creationId="{AAD8940F-EEF7-C2A7-2989-B9B47538B805}"/>
          </ac:spMkLst>
        </pc:spChg>
        <pc:spChg chg="add mod">
          <ac:chgData name="Abraira, Ana" userId="d8439876-94dc-47dc-9ccf-3587cec70708" providerId="ADAL" clId="{4120C412-055F-9742-81F3-810BEEA293BB}" dt="2024-06-11T10:18:18.057" v="673" actId="1076"/>
          <ac:spMkLst>
            <pc:docMk/>
            <pc:sldMk cId="0" sldId="256"/>
            <ac:spMk id="125" creationId="{8B3FAAE5-E273-4E97-44AF-8A8B9F69BB49}"/>
          </ac:spMkLst>
        </pc:spChg>
        <pc:spChg chg="add del mod modCrop">
          <ac:chgData name="Abraira, Ana" userId="d8439876-94dc-47dc-9ccf-3587cec70708" providerId="ADAL" clId="{4120C412-055F-9742-81F3-810BEEA293BB}" dt="2024-06-11T10:14:47.308" v="628" actId="478"/>
          <ac:spMkLst>
            <pc:docMk/>
            <pc:sldMk cId="0" sldId="256"/>
            <ac:spMk id="126" creationId="{3E42F403-1105-0721-1156-40950911AFF7}"/>
          </ac:spMkLst>
        </pc:spChg>
        <pc:spChg chg="add mod">
          <ac:chgData name="Abraira, Ana" userId="d8439876-94dc-47dc-9ccf-3587cec70708" providerId="ADAL" clId="{4120C412-055F-9742-81F3-810BEEA293BB}" dt="2024-06-11T10:06:52.684" v="413" actId="1076"/>
          <ac:spMkLst>
            <pc:docMk/>
            <pc:sldMk cId="0" sldId="256"/>
            <ac:spMk id="127" creationId="{7770754B-9F51-F090-7779-8E4E85CE908B}"/>
          </ac:spMkLst>
        </pc:spChg>
        <pc:spChg chg="add mod">
          <ac:chgData name="Abraira, Ana" userId="d8439876-94dc-47dc-9ccf-3587cec70708" providerId="ADAL" clId="{4120C412-055F-9742-81F3-810BEEA293BB}" dt="2024-06-11T10:06:52.684" v="413" actId="1076"/>
          <ac:spMkLst>
            <pc:docMk/>
            <pc:sldMk cId="0" sldId="256"/>
            <ac:spMk id="128" creationId="{046729AD-8056-6B23-E005-C23B8BECA22D}"/>
          </ac:spMkLst>
        </pc:spChg>
        <pc:spChg chg="add mod">
          <ac:chgData name="Abraira, Ana" userId="d8439876-94dc-47dc-9ccf-3587cec70708" providerId="ADAL" clId="{4120C412-055F-9742-81F3-810BEEA293BB}" dt="2024-06-11T10:06:52.684" v="413" actId="1076"/>
          <ac:spMkLst>
            <pc:docMk/>
            <pc:sldMk cId="0" sldId="256"/>
            <ac:spMk id="129" creationId="{4A9AE0FD-F624-5A75-69A6-1633D0129CC9}"/>
          </ac:spMkLst>
        </pc:spChg>
        <pc:spChg chg="add mod">
          <ac:chgData name="Abraira, Ana" userId="d8439876-94dc-47dc-9ccf-3587cec70708" providerId="ADAL" clId="{4120C412-055F-9742-81F3-810BEEA293BB}" dt="2024-06-11T10:06:52.684" v="413" actId="1076"/>
          <ac:spMkLst>
            <pc:docMk/>
            <pc:sldMk cId="0" sldId="256"/>
            <ac:spMk id="130" creationId="{B7988806-33BB-95AD-6C17-82649F2B6B9D}"/>
          </ac:spMkLst>
        </pc:spChg>
        <pc:spChg chg="add mod">
          <ac:chgData name="Abraira, Ana" userId="d8439876-94dc-47dc-9ccf-3587cec70708" providerId="ADAL" clId="{4120C412-055F-9742-81F3-810BEEA293BB}" dt="2024-06-11T10:06:52.684" v="413" actId="1076"/>
          <ac:spMkLst>
            <pc:docMk/>
            <pc:sldMk cId="0" sldId="256"/>
            <ac:spMk id="131" creationId="{463A4A26-C81E-B788-BF63-68C20ACE554E}"/>
          </ac:spMkLst>
        </pc:spChg>
        <pc:spChg chg="add mod">
          <ac:chgData name="Abraira, Ana" userId="d8439876-94dc-47dc-9ccf-3587cec70708" providerId="ADAL" clId="{4120C412-055F-9742-81F3-810BEEA293BB}" dt="2024-06-11T10:06:52.684" v="413" actId="1076"/>
          <ac:spMkLst>
            <pc:docMk/>
            <pc:sldMk cId="0" sldId="256"/>
            <ac:spMk id="132" creationId="{6CFB1F62-DDA2-42DB-13D1-CD6B6A317775}"/>
          </ac:spMkLst>
        </pc:spChg>
        <pc:spChg chg="add mod">
          <ac:chgData name="Abraira, Ana" userId="d8439876-94dc-47dc-9ccf-3587cec70708" providerId="ADAL" clId="{4120C412-055F-9742-81F3-810BEEA293BB}" dt="2024-06-11T10:19:54.505" v="696" actId="1076"/>
          <ac:spMkLst>
            <pc:docMk/>
            <pc:sldMk cId="0" sldId="256"/>
            <ac:spMk id="137" creationId="{0E302196-90FB-813A-208F-BD90C0F67385}"/>
          </ac:spMkLst>
        </pc:spChg>
        <pc:spChg chg="add del mod">
          <ac:chgData name="Abraira, Ana" userId="d8439876-94dc-47dc-9ccf-3587cec70708" providerId="ADAL" clId="{4120C412-055F-9742-81F3-810BEEA293BB}" dt="2024-06-11T10:11:57.087" v="594" actId="478"/>
          <ac:spMkLst>
            <pc:docMk/>
            <pc:sldMk cId="0" sldId="256"/>
            <ac:spMk id="140" creationId="{35AE891C-9BC5-A7E7-5F34-48866CC874AF}"/>
          </ac:spMkLst>
        </pc:spChg>
        <pc:spChg chg="add mod">
          <ac:chgData name="Abraira, Ana" userId="d8439876-94dc-47dc-9ccf-3587cec70708" providerId="ADAL" clId="{4120C412-055F-9742-81F3-810BEEA293BB}" dt="2024-06-11T10:14:42.919" v="626" actId="167"/>
          <ac:spMkLst>
            <pc:docMk/>
            <pc:sldMk cId="0" sldId="256"/>
            <ac:spMk id="141" creationId="{D2648836-1BC1-D425-6DC0-E075B0D1CCB0}"/>
          </ac:spMkLst>
        </pc:spChg>
        <pc:spChg chg="add mod">
          <ac:chgData name="Abraira, Ana" userId="d8439876-94dc-47dc-9ccf-3587cec70708" providerId="ADAL" clId="{4120C412-055F-9742-81F3-810BEEA293BB}" dt="2024-06-11T10:14:51.080" v="631" actId="167"/>
          <ac:spMkLst>
            <pc:docMk/>
            <pc:sldMk cId="0" sldId="256"/>
            <ac:spMk id="142" creationId="{8A86D3E4-D138-B9C8-5911-4FE78316740A}"/>
          </ac:spMkLst>
        </pc:spChg>
        <pc:grpChg chg="del mod">
          <ac:chgData name="Abraira, Ana" userId="d8439876-94dc-47dc-9ccf-3587cec70708" providerId="ADAL" clId="{4120C412-055F-9742-81F3-810BEEA293BB}" dt="2024-06-11T10:18:22.883" v="674" actId="478"/>
          <ac:grpSpMkLst>
            <pc:docMk/>
            <pc:sldMk cId="0" sldId="256"/>
            <ac:grpSpMk id="17" creationId="{00000000-0000-0000-0000-000000000000}"/>
          </ac:grpSpMkLst>
        </pc:grpChg>
        <pc:grpChg chg="del mod">
          <ac:chgData name="Abraira, Ana" userId="d8439876-94dc-47dc-9ccf-3587cec70708" providerId="ADAL" clId="{4120C412-055F-9742-81F3-810BEEA293BB}" dt="2024-06-11T10:18:22.883" v="674" actId="478"/>
          <ac:grpSpMkLst>
            <pc:docMk/>
            <pc:sldMk cId="0" sldId="256"/>
            <ac:grpSpMk id="23" creationId="{00000000-0000-0000-0000-000000000000}"/>
          </ac:grpSpMkLst>
        </pc:grpChg>
        <pc:grpChg chg="del mod">
          <ac:chgData name="Abraira, Ana" userId="d8439876-94dc-47dc-9ccf-3587cec70708" providerId="ADAL" clId="{4120C412-055F-9742-81F3-810BEEA293BB}" dt="2024-06-11T10:18:22.883" v="674" actId="478"/>
          <ac:grpSpMkLst>
            <pc:docMk/>
            <pc:sldMk cId="0" sldId="256"/>
            <ac:grpSpMk id="27" creationId="{00000000-0000-0000-0000-000000000000}"/>
          </ac:grpSpMkLst>
        </pc:grpChg>
        <pc:grpChg chg="del mod">
          <ac:chgData name="Abraira, Ana" userId="d8439876-94dc-47dc-9ccf-3587cec70708" providerId="ADAL" clId="{4120C412-055F-9742-81F3-810BEEA293BB}" dt="2024-06-11T10:18:22.883" v="674" actId="478"/>
          <ac:grpSpMkLst>
            <pc:docMk/>
            <pc:sldMk cId="0" sldId="256"/>
            <ac:grpSpMk id="30" creationId="{00000000-0000-0000-0000-000000000000}"/>
          </ac:grpSpMkLst>
        </pc:grpChg>
        <pc:grpChg chg="del mod">
          <ac:chgData name="Abraira, Ana" userId="d8439876-94dc-47dc-9ccf-3587cec70708" providerId="ADAL" clId="{4120C412-055F-9742-81F3-810BEEA293BB}" dt="2024-06-11T09:57:24.807" v="163" actId="165"/>
          <ac:grpSpMkLst>
            <pc:docMk/>
            <pc:sldMk cId="0" sldId="256"/>
            <ac:grpSpMk id="38" creationId="{00000000-0000-0000-0000-000000000000}"/>
          </ac:grpSpMkLst>
        </pc:grpChg>
        <pc:grpChg chg="del mod">
          <ac:chgData name="Abraira, Ana" userId="d8439876-94dc-47dc-9ccf-3587cec70708" providerId="ADAL" clId="{4120C412-055F-9742-81F3-810BEEA293BB}" dt="2024-06-11T10:22:50.239" v="746" actId="478"/>
          <ac:grpSpMkLst>
            <pc:docMk/>
            <pc:sldMk cId="0" sldId="256"/>
            <ac:grpSpMk id="60" creationId="{00000000-0000-0000-0000-000000000000}"/>
          </ac:grpSpMkLst>
        </pc:grpChg>
        <pc:grpChg chg="add del mod">
          <ac:chgData name="Abraira, Ana" userId="d8439876-94dc-47dc-9ccf-3587cec70708" providerId="ADAL" clId="{4120C412-055F-9742-81F3-810BEEA293BB}" dt="2024-06-11T09:55:49.704" v="140" actId="165"/>
          <ac:grpSpMkLst>
            <pc:docMk/>
            <pc:sldMk cId="0" sldId="256"/>
            <ac:grpSpMk id="111" creationId="{EE1C7726-8F2F-6ACF-8924-0F4F14A0E326}"/>
          </ac:grpSpMkLst>
        </pc:grpChg>
        <pc:picChg chg="del mod">
          <ac:chgData name="Abraira, Ana" userId="d8439876-94dc-47dc-9ccf-3587cec70708" providerId="ADAL" clId="{4120C412-055F-9742-81F3-810BEEA293BB}" dt="2024-06-11T10:08:11.350" v="527" actId="478"/>
          <ac:picMkLst>
            <pc:docMk/>
            <pc:sldMk cId="0" sldId="256"/>
            <ac:picMk id="4" creationId="{00000000-0000-0000-0000-000000000000}"/>
          </ac:picMkLst>
        </pc:picChg>
        <pc:picChg chg="del mod">
          <ac:chgData name="Abraira, Ana" userId="d8439876-94dc-47dc-9ccf-3587cec70708" providerId="ADAL" clId="{4120C412-055F-9742-81F3-810BEEA293BB}" dt="2024-06-11T10:05:49.295" v="405" actId="478"/>
          <ac:picMkLst>
            <pc:docMk/>
            <pc:sldMk cId="0" sldId="256"/>
            <ac:picMk id="9" creationId="{00000000-0000-0000-0000-000000000000}"/>
          </ac:picMkLst>
        </pc:picChg>
        <pc:picChg chg="del mod">
          <ac:chgData name="Abraira, Ana" userId="d8439876-94dc-47dc-9ccf-3587cec70708" providerId="ADAL" clId="{4120C412-055F-9742-81F3-810BEEA293BB}" dt="2024-06-11T10:22:53.286" v="747" actId="478"/>
          <ac:picMkLst>
            <pc:docMk/>
            <pc:sldMk cId="0" sldId="256"/>
            <ac:picMk id="36" creationId="{00000000-0000-0000-0000-000000000000}"/>
          </ac:picMkLst>
        </pc:picChg>
        <pc:picChg chg="del mod topLvl">
          <ac:chgData name="Abraira, Ana" userId="d8439876-94dc-47dc-9ccf-3587cec70708" providerId="ADAL" clId="{4120C412-055F-9742-81F3-810BEEA293BB}" dt="2024-06-11T10:22:50.239" v="746" actId="478"/>
          <ac:picMkLst>
            <pc:docMk/>
            <pc:sldMk cId="0" sldId="256"/>
            <ac:picMk id="42" creationId="{00000000-0000-0000-0000-000000000000}"/>
          </ac:picMkLst>
        </pc:picChg>
        <pc:picChg chg="del mod topLvl">
          <ac:chgData name="Abraira, Ana" userId="d8439876-94dc-47dc-9ccf-3587cec70708" providerId="ADAL" clId="{4120C412-055F-9742-81F3-810BEEA293BB}" dt="2024-06-11T10:22:50.239" v="746" actId="478"/>
          <ac:picMkLst>
            <pc:docMk/>
            <pc:sldMk cId="0" sldId="256"/>
            <ac:picMk id="43" creationId="{00000000-0000-0000-0000-000000000000}"/>
          </ac:picMkLst>
        </pc:picChg>
        <pc:picChg chg="del mod topLvl">
          <ac:chgData name="Abraira, Ana" userId="d8439876-94dc-47dc-9ccf-3587cec70708" providerId="ADAL" clId="{4120C412-055F-9742-81F3-810BEEA293BB}" dt="2024-06-11T10:22:50.239" v="746" actId="478"/>
          <ac:picMkLst>
            <pc:docMk/>
            <pc:sldMk cId="0" sldId="256"/>
            <ac:picMk id="54" creationId="{00000000-0000-0000-0000-000000000000}"/>
          </ac:picMkLst>
        </pc:picChg>
        <pc:picChg chg="del">
          <ac:chgData name="Abraira, Ana" userId="d8439876-94dc-47dc-9ccf-3587cec70708" providerId="ADAL" clId="{4120C412-055F-9742-81F3-810BEEA293BB}" dt="2024-06-11T10:11:24.152" v="578" actId="478"/>
          <ac:picMkLst>
            <pc:docMk/>
            <pc:sldMk cId="0" sldId="256"/>
            <ac:picMk id="83" creationId="{00000000-0000-0000-0000-000000000000}"/>
          </ac:picMkLst>
        </pc:picChg>
        <pc:picChg chg="del">
          <ac:chgData name="Abraira, Ana" userId="d8439876-94dc-47dc-9ccf-3587cec70708" providerId="ADAL" clId="{4120C412-055F-9742-81F3-810BEEA293BB}" dt="2024-06-11T09:46:25.572" v="0" actId="478"/>
          <ac:picMkLst>
            <pc:docMk/>
            <pc:sldMk cId="0" sldId="256"/>
            <ac:picMk id="85" creationId="{00000000-0000-0000-0000-000000000000}"/>
          </ac:picMkLst>
        </pc:picChg>
        <pc:picChg chg="add del mod">
          <ac:chgData name="Abraira, Ana" userId="d8439876-94dc-47dc-9ccf-3587cec70708" providerId="ADAL" clId="{4120C412-055F-9742-81F3-810BEEA293BB}" dt="2024-06-11T09:47:18.786" v="13" actId="478"/>
          <ac:picMkLst>
            <pc:docMk/>
            <pc:sldMk cId="0" sldId="256"/>
            <ac:picMk id="86" creationId="{A127ADAF-E0BC-078B-BA63-0685A76C1860}"/>
          </ac:picMkLst>
        </pc:picChg>
        <pc:picChg chg="add del mod">
          <ac:chgData name="Abraira, Ana" userId="d8439876-94dc-47dc-9ccf-3587cec70708" providerId="ADAL" clId="{4120C412-055F-9742-81F3-810BEEA293BB}" dt="2024-06-11T09:47:18.786" v="13" actId="478"/>
          <ac:picMkLst>
            <pc:docMk/>
            <pc:sldMk cId="0" sldId="256"/>
            <ac:picMk id="87" creationId="{DF473D7B-F872-FDF6-3A39-8BD4BD18047A}"/>
          </ac:picMkLst>
        </pc:picChg>
        <pc:picChg chg="add del mod">
          <ac:chgData name="Abraira, Ana" userId="d8439876-94dc-47dc-9ccf-3587cec70708" providerId="ADAL" clId="{4120C412-055F-9742-81F3-810BEEA293BB}" dt="2024-06-11T09:47:16.121" v="11" actId="478"/>
          <ac:picMkLst>
            <pc:docMk/>
            <pc:sldMk cId="0" sldId="256"/>
            <ac:picMk id="88" creationId="{A7DF47FA-8C4F-E85F-B049-8F77A9AFCCB3}"/>
          </ac:picMkLst>
        </pc:picChg>
        <pc:picChg chg="add del mod">
          <ac:chgData name="Abraira, Ana" userId="d8439876-94dc-47dc-9ccf-3587cec70708" providerId="ADAL" clId="{4120C412-055F-9742-81F3-810BEEA293BB}" dt="2024-06-11T09:47:14.739" v="10" actId="478"/>
          <ac:picMkLst>
            <pc:docMk/>
            <pc:sldMk cId="0" sldId="256"/>
            <ac:picMk id="90" creationId="{4988F6F6-FC2F-A96D-FD19-4A3A355A4956}"/>
          </ac:picMkLst>
        </pc:picChg>
        <pc:picChg chg="add del mod">
          <ac:chgData name="Abraira, Ana" userId="d8439876-94dc-47dc-9ccf-3587cec70708" providerId="ADAL" clId="{4120C412-055F-9742-81F3-810BEEA293BB}" dt="2024-06-11T09:47:14.739" v="10" actId="478"/>
          <ac:picMkLst>
            <pc:docMk/>
            <pc:sldMk cId="0" sldId="256"/>
            <ac:picMk id="91" creationId="{C24C6F1D-95C8-58D7-F5FC-4EB150CA9D2E}"/>
          </ac:picMkLst>
        </pc:picChg>
        <pc:picChg chg="add mod">
          <ac:chgData name="Abraira, Ana" userId="d8439876-94dc-47dc-9ccf-3587cec70708" providerId="ADAL" clId="{4120C412-055F-9742-81F3-810BEEA293BB}" dt="2024-06-11T10:11:20.630" v="577" actId="1076"/>
          <ac:picMkLst>
            <pc:docMk/>
            <pc:sldMk cId="0" sldId="256"/>
            <ac:picMk id="92" creationId="{DDF6CAF9-7B7E-3F35-2E8C-8A0E025D197E}"/>
          </ac:picMkLst>
        </pc:picChg>
        <pc:picChg chg="add mod">
          <ac:chgData name="Abraira, Ana" userId="d8439876-94dc-47dc-9ccf-3587cec70708" providerId="ADAL" clId="{4120C412-055F-9742-81F3-810BEEA293BB}" dt="2024-06-11T10:11:20.630" v="577" actId="1076"/>
          <ac:picMkLst>
            <pc:docMk/>
            <pc:sldMk cId="0" sldId="256"/>
            <ac:picMk id="93" creationId="{09B4525B-A691-188F-5AD9-FC24A6F78385}"/>
          </ac:picMkLst>
        </pc:picChg>
        <pc:picChg chg="add del mod topLvl">
          <ac:chgData name="Abraira, Ana" userId="d8439876-94dc-47dc-9ccf-3587cec70708" providerId="ADAL" clId="{4120C412-055F-9742-81F3-810BEEA293BB}" dt="2024-06-11T10:20:57.989" v="725" actId="478"/>
          <ac:picMkLst>
            <pc:docMk/>
            <pc:sldMk cId="0" sldId="256"/>
            <ac:picMk id="103" creationId="{E3244797-A856-3366-D4B7-FB44A39A50A7}"/>
          </ac:picMkLst>
        </pc:picChg>
        <pc:picChg chg="add del mod topLvl">
          <ac:chgData name="Abraira, Ana" userId="d8439876-94dc-47dc-9ccf-3587cec70708" providerId="ADAL" clId="{4120C412-055F-9742-81F3-810BEEA293BB}" dt="2024-06-11T10:20:41.750" v="716" actId="478"/>
          <ac:picMkLst>
            <pc:docMk/>
            <pc:sldMk cId="0" sldId="256"/>
            <ac:picMk id="104" creationId="{DE437D68-C958-B2AE-5158-3C55DDA65562}"/>
          </ac:picMkLst>
        </pc:picChg>
        <pc:picChg chg="add del mod topLvl">
          <ac:chgData name="Abraira, Ana" userId="d8439876-94dc-47dc-9ccf-3587cec70708" providerId="ADAL" clId="{4120C412-055F-9742-81F3-810BEEA293BB}" dt="2024-06-11T10:20:51.781" v="722" actId="478"/>
          <ac:picMkLst>
            <pc:docMk/>
            <pc:sldMk cId="0" sldId="256"/>
            <ac:picMk id="105" creationId="{6A44C7AD-4670-DA9D-02CF-E3127CE3A6E7}"/>
          </ac:picMkLst>
        </pc:picChg>
        <pc:picChg chg="add del mod">
          <ac:chgData name="Abraira, Ana" userId="d8439876-94dc-47dc-9ccf-3587cec70708" providerId="ADAL" clId="{4120C412-055F-9742-81F3-810BEEA293BB}" dt="2024-06-11T10:20:14.193" v="702" actId="478"/>
          <ac:picMkLst>
            <pc:docMk/>
            <pc:sldMk cId="0" sldId="256"/>
            <ac:picMk id="115" creationId="{707CDD6B-D32E-EC26-E5B2-5B735842E110}"/>
          </ac:picMkLst>
        </pc:picChg>
        <pc:picChg chg="add mod">
          <ac:chgData name="Abraira, Ana" userId="d8439876-94dc-47dc-9ccf-3587cec70708" providerId="ADAL" clId="{4120C412-055F-9742-81F3-810BEEA293BB}" dt="2024-06-11T10:22:30.469" v="743" actId="207"/>
          <ac:picMkLst>
            <pc:docMk/>
            <pc:sldMk cId="0" sldId="256"/>
            <ac:picMk id="116" creationId="{55D8F3C9-D3AC-C4C6-1878-150D718BFEEF}"/>
          </ac:picMkLst>
        </pc:picChg>
        <pc:picChg chg="add del mod">
          <ac:chgData name="Abraira, Ana" userId="d8439876-94dc-47dc-9ccf-3587cec70708" providerId="ADAL" clId="{4120C412-055F-9742-81F3-810BEEA293BB}" dt="2024-06-11T10:20:22.563" v="708" actId="478"/>
          <ac:picMkLst>
            <pc:docMk/>
            <pc:sldMk cId="0" sldId="256"/>
            <ac:picMk id="117" creationId="{A5088498-1D59-C282-E0B7-25C253C9E7F0}"/>
          </ac:picMkLst>
        </pc:picChg>
        <pc:picChg chg="add del mod">
          <ac:chgData name="Abraira, Ana" userId="d8439876-94dc-47dc-9ccf-3587cec70708" providerId="ADAL" clId="{4120C412-055F-9742-81F3-810BEEA293BB}" dt="2024-06-11T10:17:39.839" v="659" actId="478"/>
          <ac:picMkLst>
            <pc:docMk/>
            <pc:sldMk cId="0" sldId="256"/>
            <ac:picMk id="133" creationId="{35F9D950-EAFE-8A34-9434-C0F6A789A59B}"/>
          </ac:picMkLst>
        </pc:picChg>
        <pc:picChg chg="add del mod">
          <ac:chgData name="Abraira, Ana" userId="d8439876-94dc-47dc-9ccf-3587cec70708" providerId="ADAL" clId="{4120C412-055F-9742-81F3-810BEEA293BB}" dt="2024-06-11T10:17:50.473" v="664" actId="478"/>
          <ac:picMkLst>
            <pc:docMk/>
            <pc:sldMk cId="0" sldId="256"/>
            <ac:picMk id="134" creationId="{178C78D4-1531-B709-23E5-E4BCB561932E}"/>
          </ac:picMkLst>
        </pc:picChg>
        <pc:picChg chg="add del mod">
          <ac:chgData name="Abraira, Ana" userId="d8439876-94dc-47dc-9ccf-3587cec70708" providerId="ADAL" clId="{4120C412-055F-9742-81F3-810BEEA293BB}" dt="2024-06-11T10:17:54.903" v="666" actId="478"/>
          <ac:picMkLst>
            <pc:docMk/>
            <pc:sldMk cId="0" sldId="256"/>
            <ac:picMk id="135" creationId="{79C31135-C234-2BA2-41B7-0057096C76A4}"/>
          </ac:picMkLst>
        </pc:picChg>
        <pc:picChg chg="add del mod">
          <ac:chgData name="Abraira, Ana" userId="d8439876-94dc-47dc-9ccf-3587cec70708" providerId="ADAL" clId="{4120C412-055F-9742-81F3-810BEEA293BB}" dt="2024-06-11T10:18:08.378" v="671" actId="478"/>
          <ac:picMkLst>
            <pc:docMk/>
            <pc:sldMk cId="0" sldId="256"/>
            <ac:picMk id="136" creationId="{901408FB-D461-C734-97C4-FED62989074D}"/>
          </ac:picMkLst>
        </pc:picChg>
        <pc:picChg chg="add mod">
          <ac:chgData name="Abraira, Ana" userId="d8439876-94dc-47dc-9ccf-3587cec70708" providerId="ADAL" clId="{4120C412-055F-9742-81F3-810BEEA293BB}" dt="2024-06-11T10:13:12.089" v="612" actId="1076"/>
          <ac:picMkLst>
            <pc:docMk/>
            <pc:sldMk cId="0" sldId="256"/>
            <ac:picMk id="138" creationId="{D5A4A341-847A-4A7D-70CF-216861E0CBBF}"/>
          </ac:picMkLst>
        </pc:picChg>
        <pc:picChg chg="add mod">
          <ac:chgData name="Abraira, Ana" userId="d8439876-94dc-47dc-9ccf-3587cec70708" providerId="ADAL" clId="{4120C412-055F-9742-81F3-810BEEA293BB}" dt="2024-06-11T10:13:12.089" v="612" actId="1076"/>
          <ac:picMkLst>
            <pc:docMk/>
            <pc:sldMk cId="0" sldId="256"/>
            <ac:picMk id="139" creationId="{55005535-A770-2FB7-D25B-00F053BBC598}"/>
          </ac:picMkLst>
        </pc:picChg>
        <pc:picChg chg="add mod">
          <ac:chgData name="Abraira, Ana" userId="d8439876-94dc-47dc-9ccf-3587cec70708" providerId="ADAL" clId="{4120C412-055F-9742-81F3-810BEEA293BB}" dt="2024-06-11T10:18:13.296" v="672" actId="207"/>
          <ac:picMkLst>
            <pc:docMk/>
            <pc:sldMk cId="0" sldId="256"/>
            <ac:picMk id="144" creationId="{C10EA239-9FBD-F13D-3648-BB1EC80D2DFF}"/>
          </ac:picMkLst>
        </pc:picChg>
        <pc:picChg chg="add mod">
          <ac:chgData name="Abraira, Ana" userId="d8439876-94dc-47dc-9ccf-3587cec70708" providerId="ADAL" clId="{4120C412-055F-9742-81F3-810BEEA293BB}" dt="2024-06-11T10:18:13.296" v="672" actId="207"/>
          <ac:picMkLst>
            <pc:docMk/>
            <pc:sldMk cId="0" sldId="256"/>
            <ac:picMk id="146" creationId="{154BE04A-36B6-C226-28C1-430C47C48149}"/>
          </ac:picMkLst>
        </pc:picChg>
        <pc:picChg chg="add mod">
          <ac:chgData name="Abraira, Ana" userId="d8439876-94dc-47dc-9ccf-3587cec70708" providerId="ADAL" clId="{4120C412-055F-9742-81F3-810BEEA293BB}" dt="2024-06-11T10:18:13.296" v="672" actId="207"/>
          <ac:picMkLst>
            <pc:docMk/>
            <pc:sldMk cId="0" sldId="256"/>
            <ac:picMk id="148" creationId="{E3509151-FC91-7A8A-B94D-609865AD2B24}"/>
          </ac:picMkLst>
        </pc:picChg>
        <pc:picChg chg="add mod">
          <ac:chgData name="Abraira, Ana" userId="d8439876-94dc-47dc-9ccf-3587cec70708" providerId="ADAL" clId="{4120C412-055F-9742-81F3-810BEEA293BB}" dt="2024-06-11T10:18:13.296" v="672" actId="207"/>
          <ac:picMkLst>
            <pc:docMk/>
            <pc:sldMk cId="0" sldId="256"/>
            <ac:picMk id="150" creationId="{4521DC71-0457-9E4F-ABC4-0260A9ABD58E}"/>
          </ac:picMkLst>
        </pc:picChg>
        <pc:picChg chg="add mod">
          <ac:chgData name="Abraira, Ana" userId="d8439876-94dc-47dc-9ccf-3587cec70708" providerId="ADAL" clId="{4120C412-055F-9742-81F3-810BEEA293BB}" dt="2024-06-11T10:22:44.165" v="744" actId="207"/>
          <ac:picMkLst>
            <pc:docMk/>
            <pc:sldMk cId="0" sldId="256"/>
            <ac:picMk id="152" creationId="{E2151DF6-90E5-4452-F6A1-49B778D44BD9}"/>
          </ac:picMkLst>
        </pc:picChg>
        <pc:picChg chg="add del mod">
          <ac:chgData name="Abraira, Ana" userId="d8439876-94dc-47dc-9ccf-3587cec70708" providerId="ADAL" clId="{4120C412-055F-9742-81F3-810BEEA293BB}" dt="2024-06-11T10:18:49.420" v="677" actId="478"/>
          <ac:picMkLst>
            <pc:docMk/>
            <pc:sldMk cId="0" sldId="256"/>
            <ac:picMk id="154" creationId="{633D9777-515D-1D5C-180E-D3BEF2B662E6}"/>
          </ac:picMkLst>
        </pc:picChg>
        <pc:picChg chg="add mod">
          <ac:chgData name="Abraira, Ana" userId="d8439876-94dc-47dc-9ccf-3587cec70708" providerId="ADAL" clId="{4120C412-055F-9742-81F3-810BEEA293BB}" dt="2024-06-11T10:22:30.469" v="743" actId="207"/>
          <ac:picMkLst>
            <pc:docMk/>
            <pc:sldMk cId="0" sldId="256"/>
            <ac:picMk id="156" creationId="{5E6C5703-2588-2DCD-51F7-C15A95EC5730}"/>
          </ac:picMkLst>
        </pc:picChg>
        <pc:picChg chg="add mod">
          <ac:chgData name="Abraira, Ana" userId="d8439876-94dc-47dc-9ccf-3587cec70708" providerId="ADAL" clId="{4120C412-055F-9742-81F3-810BEEA293BB}" dt="2024-06-11T10:22:44.165" v="744" actId="207"/>
          <ac:picMkLst>
            <pc:docMk/>
            <pc:sldMk cId="0" sldId="256"/>
            <ac:picMk id="158" creationId="{82BC5A82-DA99-1D6B-A324-6E8EEED4AAF8}"/>
          </ac:picMkLst>
        </pc:picChg>
        <pc:picChg chg="add del mod">
          <ac:chgData name="Abraira, Ana" userId="d8439876-94dc-47dc-9ccf-3587cec70708" providerId="ADAL" clId="{4120C412-055F-9742-81F3-810BEEA293BB}" dt="2024-06-11T10:20:16.233" v="703" actId="478"/>
          <ac:picMkLst>
            <pc:docMk/>
            <pc:sldMk cId="0" sldId="256"/>
            <ac:picMk id="160" creationId="{DB763A97-B558-323C-4018-1C427640E1E4}"/>
          </ac:picMkLst>
        </pc:picChg>
        <pc:picChg chg="add mod">
          <ac:chgData name="Abraira, Ana" userId="d8439876-94dc-47dc-9ccf-3587cec70708" providerId="ADAL" clId="{4120C412-055F-9742-81F3-810BEEA293BB}" dt="2024-06-11T10:22:44.165" v="744" actId="207"/>
          <ac:picMkLst>
            <pc:docMk/>
            <pc:sldMk cId="0" sldId="256"/>
            <ac:picMk id="162" creationId="{AF81DB5F-81B9-6BCD-DF50-9BC6BA66C0F6}"/>
          </ac:picMkLst>
        </pc:picChg>
        <pc:picChg chg="add mod">
          <ac:chgData name="Abraira, Ana" userId="d8439876-94dc-47dc-9ccf-3587cec70708" providerId="ADAL" clId="{4120C412-055F-9742-81F3-810BEEA293BB}" dt="2024-06-11T10:22:30.469" v="743" actId="207"/>
          <ac:picMkLst>
            <pc:docMk/>
            <pc:sldMk cId="0" sldId="256"/>
            <ac:picMk id="164" creationId="{E8E649BF-FD2F-7A7E-8937-8DFB065DA042}"/>
          </ac:picMkLst>
        </pc:picChg>
        <pc:picChg chg="add del mod">
          <ac:chgData name="Abraira, Ana" userId="d8439876-94dc-47dc-9ccf-3587cec70708" providerId="ADAL" clId="{4120C412-055F-9742-81F3-810BEEA293BB}" dt="2024-06-11T10:22:45.251" v="745" actId="478"/>
          <ac:picMkLst>
            <pc:docMk/>
            <pc:sldMk cId="0" sldId="256"/>
            <ac:picMk id="166" creationId="{A163E1C7-DDE3-E7A7-276E-31B0855A2DD1}"/>
          </ac:picMkLst>
        </pc:picChg>
      </pc:sldChg>
      <pc:sldMasterChg chg="addSp delSp modSp mod modSldLayout">
        <pc:chgData name="Abraira, Ana" userId="d8439876-94dc-47dc-9ccf-3587cec70708" providerId="ADAL" clId="{4120C412-055F-9742-81F3-810BEEA293BB}" dt="2024-06-11T10:10:01.980" v="556" actId="18131"/>
        <pc:sldMasterMkLst>
          <pc:docMk/>
          <pc:sldMasterMk cId="0" sldId="2147483648"/>
        </pc:sldMasterMkLst>
        <pc:spChg chg="del">
          <ac:chgData name="Abraira, Ana" userId="d8439876-94dc-47dc-9ccf-3587cec70708" providerId="ADAL" clId="{4120C412-055F-9742-81F3-810BEEA293BB}" dt="2024-06-11T09:47:46.550" v="21" actId="478"/>
          <ac:spMkLst>
            <pc:docMk/>
            <pc:sldMasterMk cId="0" sldId="2147483648"/>
            <ac:spMk id="2" creationId="{00000000-0000-0000-0000-000000000000}"/>
          </ac:spMkLst>
        </pc:spChg>
        <pc:spChg chg="del">
          <ac:chgData name="Abraira, Ana" userId="d8439876-94dc-47dc-9ccf-3587cec70708" providerId="ADAL" clId="{4120C412-055F-9742-81F3-810BEEA293BB}" dt="2024-06-11T10:09:18.988" v="545" actId="478"/>
          <ac:spMkLst>
            <pc:docMk/>
            <pc:sldMasterMk cId="0" sldId="2147483648"/>
            <ac:spMk id="3" creationId="{00000000-0000-0000-0000-000000000000}"/>
          </ac:spMkLst>
        </pc:spChg>
        <pc:spChg chg="del">
          <ac:chgData name="Abraira, Ana" userId="d8439876-94dc-47dc-9ccf-3587cec70708" providerId="ADAL" clId="{4120C412-055F-9742-81F3-810BEEA293BB}" dt="2024-06-11T10:09:34.680" v="550" actId="478"/>
          <ac:spMkLst>
            <pc:docMk/>
            <pc:sldMasterMk cId="0" sldId="2147483648"/>
            <ac:spMk id="4" creationId="{00000000-0000-0000-0000-000000000000}"/>
          </ac:spMkLst>
        </pc:spChg>
        <pc:spChg chg="del mod">
          <ac:chgData name="Abraira, Ana" userId="d8439876-94dc-47dc-9ccf-3587cec70708" providerId="ADAL" clId="{4120C412-055F-9742-81F3-810BEEA293BB}" dt="2024-06-11T10:09:31.795" v="549" actId="478"/>
          <ac:spMkLst>
            <pc:docMk/>
            <pc:sldMasterMk cId="0" sldId="2147483648"/>
            <ac:spMk id="5" creationId="{00000000-0000-0000-0000-000000000000}"/>
          </ac:spMkLst>
        </pc:spChg>
        <pc:spChg chg="del">
          <ac:chgData name="Abraira, Ana" userId="d8439876-94dc-47dc-9ccf-3587cec70708" providerId="ADAL" clId="{4120C412-055F-9742-81F3-810BEEA293BB}" dt="2024-06-11T10:09:39.081" v="551" actId="478"/>
          <ac:spMkLst>
            <pc:docMk/>
            <pc:sldMasterMk cId="0" sldId="2147483648"/>
            <ac:spMk id="6" creationId="{00000000-0000-0000-0000-000000000000}"/>
          </ac:spMkLst>
        </pc:spChg>
        <pc:spChg chg="add mod modCrop">
          <ac:chgData name="Abraira, Ana" userId="d8439876-94dc-47dc-9ccf-3587cec70708" providerId="ADAL" clId="{4120C412-055F-9742-81F3-810BEEA293BB}" dt="2024-06-11T09:48:18.313" v="28" actId="18131"/>
          <ac:spMkLst>
            <pc:docMk/>
            <pc:sldMasterMk cId="0" sldId="2147483648"/>
            <ac:spMk id="7" creationId="{B05377D9-C831-4BDD-2ECD-A9A85BC66760}"/>
          </ac:spMkLst>
        </pc:spChg>
        <pc:spChg chg="mod modCrop">
          <ac:chgData name="Abraira, Ana" userId="d8439876-94dc-47dc-9ccf-3587cec70708" providerId="ADAL" clId="{4120C412-055F-9742-81F3-810BEEA293BB}" dt="2024-06-11T10:10:01.980" v="556" actId="18131"/>
          <ac:spMkLst>
            <pc:docMk/>
            <pc:sldMasterMk cId="0" sldId="2147483648"/>
            <ac:spMk id="18" creationId="{00000000-0000-0000-0000-000000000000}"/>
          </ac:spMkLst>
        </pc:spChg>
        <pc:spChg chg="mod">
          <ac:chgData name="Abraira, Ana" userId="d8439876-94dc-47dc-9ccf-3587cec70708" providerId="ADAL" clId="{4120C412-055F-9742-81F3-810BEEA293BB}" dt="2024-06-11T10:06:15.640" v="406" actId="14100"/>
          <ac:spMkLst>
            <pc:docMk/>
            <pc:sldMasterMk cId="0" sldId="2147483648"/>
            <ac:spMk id="20" creationId="{00000000-0000-0000-0000-000000000000}"/>
          </ac:spMkLst>
        </pc:spChg>
        <pc:picChg chg="del">
          <ac:chgData name="Abraira, Ana" userId="d8439876-94dc-47dc-9ccf-3587cec70708" providerId="ADAL" clId="{4120C412-055F-9742-81F3-810BEEA293BB}" dt="2024-06-11T09:47:45.793" v="20" actId="478"/>
          <ac:picMkLst>
            <pc:docMk/>
            <pc:sldMasterMk cId="0" sldId="2147483648"/>
            <ac:picMk id="16" creationId="{00000000-0000-0000-0000-000000000000}"/>
          </ac:picMkLst>
        </pc:picChg>
        <pc:picChg chg="del">
          <ac:chgData name="Abraira, Ana" userId="d8439876-94dc-47dc-9ccf-3587cec70708" providerId="ADAL" clId="{4120C412-055F-9742-81F3-810BEEA293BB}" dt="2024-06-11T09:47:44.340" v="19" actId="478"/>
          <ac:picMkLst>
            <pc:docMk/>
            <pc:sldMasterMk cId="0" sldId="2147483648"/>
            <ac:picMk id="17" creationId="{00000000-0000-0000-0000-000000000000}"/>
          </ac:picMkLst>
        </pc:picChg>
        <pc:picChg chg="del">
          <ac:chgData name="Abraira, Ana" userId="d8439876-94dc-47dc-9ccf-3587cec70708" providerId="ADAL" clId="{4120C412-055F-9742-81F3-810BEEA293BB}" dt="2024-06-11T10:09:22.203" v="546" actId="478"/>
          <ac:picMkLst>
            <pc:docMk/>
            <pc:sldMasterMk cId="0" sldId="2147483648"/>
            <ac:picMk id="19" creationId="{00000000-0000-0000-0000-000000000000}"/>
          </ac:picMkLst>
        </pc:picChg>
        <pc:sldLayoutChg chg="delSp mod">
          <pc:chgData name="Abraira, Ana" userId="d8439876-94dc-47dc-9ccf-3587cec70708" providerId="ADAL" clId="{4120C412-055F-9742-81F3-810BEEA293BB}" dt="2024-06-11T10:09:13.899" v="544" actId="478"/>
          <pc:sldLayoutMkLst>
            <pc:docMk/>
            <pc:sldMasterMk cId="0" sldId="2147483648"/>
            <pc:sldLayoutMk cId="0" sldId="2147483665"/>
          </pc:sldLayoutMkLst>
          <pc:spChg chg="del">
            <ac:chgData name="Abraira, Ana" userId="d8439876-94dc-47dc-9ccf-3587cec70708" providerId="ADAL" clId="{4120C412-055F-9742-81F3-810BEEA293BB}" dt="2024-06-11T10:09:13.899" v="544" actId="478"/>
            <ac:spMkLst>
              <pc:docMk/>
              <pc:sldMasterMk cId="0" sldId="2147483648"/>
              <pc:sldLayoutMk cId="0" sldId="2147483665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49592" y="6232271"/>
            <a:ext cx="6228715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99185" y="11258296"/>
            <a:ext cx="512953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491486" y="18696814"/>
            <a:ext cx="2344928" cy="100520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66395" y="18586450"/>
            <a:ext cx="1685417" cy="100520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276088" y="18696814"/>
            <a:ext cx="1685417" cy="100520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6395" y="804164"/>
            <a:ext cx="6595110" cy="3216656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6395" y="4623943"/>
            <a:ext cx="6595110" cy="13268707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491486" y="18696814"/>
            <a:ext cx="2344928" cy="100520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66395" y="18586450"/>
            <a:ext cx="1685417" cy="100520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276088" y="18696814"/>
            <a:ext cx="1685417" cy="100520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6395" y="804164"/>
            <a:ext cx="6595110" cy="3216656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66395" y="4623943"/>
            <a:ext cx="3187636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773868" y="4623943"/>
            <a:ext cx="3187636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2491486" y="18696814"/>
            <a:ext cx="2344928" cy="100520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366395" y="18586450"/>
            <a:ext cx="1685417" cy="100520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5276088" y="18696814"/>
            <a:ext cx="1685417" cy="100520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6395" y="804164"/>
            <a:ext cx="6595110" cy="3216656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2491486" y="18696814"/>
            <a:ext cx="2344928" cy="100520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366395" y="18586450"/>
            <a:ext cx="1685417" cy="100520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5276088" y="18696814"/>
            <a:ext cx="1685417" cy="100520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491486" y="18696814"/>
            <a:ext cx="2344928" cy="100520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276088" y="18696814"/>
            <a:ext cx="1685417" cy="100520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g object 18"/>
          <p:cNvSpPr/>
          <p:nvPr/>
        </p:nvSpPr>
        <p:spPr>
          <a:xfrm>
            <a:off x="0" y="17595850"/>
            <a:ext cx="7324090" cy="2508570"/>
          </a:xfrm>
          <a:custGeom>
            <a:avLst/>
            <a:gdLst/>
            <a:ahLst/>
            <a:cxnLst/>
            <a:rect l="l" t="t" r="r" b="b"/>
            <a:pathLst>
              <a:path w="7324090" h="2038350">
                <a:moveTo>
                  <a:pt x="7323549" y="0"/>
                </a:moveTo>
                <a:lnTo>
                  <a:pt x="0" y="0"/>
                </a:lnTo>
                <a:lnTo>
                  <a:pt x="0" y="2038028"/>
                </a:lnTo>
                <a:lnTo>
                  <a:pt x="7323549" y="2038028"/>
                </a:lnTo>
                <a:lnTo>
                  <a:pt x="7323549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" t="-57723" r="-7" b="-6747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bg object 20"/>
          <p:cNvSpPr/>
          <p:nvPr/>
        </p:nvSpPr>
        <p:spPr>
          <a:xfrm>
            <a:off x="0" y="3200737"/>
            <a:ext cx="7324090" cy="12279419"/>
          </a:xfrm>
          <a:custGeom>
            <a:avLst/>
            <a:gdLst/>
            <a:ahLst/>
            <a:cxnLst/>
            <a:rect l="l" t="t" r="r" b="b"/>
            <a:pathLst>
              <a:path w="7324090" h="6769734">
                <a:moveTo>
                  <a:pt x="7323549" y="0"/>
                </a:moveTo>
                <a:lnTo>
                  <a:pt x="0" y="0"/>
                </a:lnTo>
                <a:lnTo>
                  <a:pt x="0" y="6769280"/>
                </a:lnTo>
                <a:lnTo>
                  <a:pt x="7323549" y="6769280"/>
                </a:lnTo>
                <a:lnTo>
                  <a:pt x="732354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5377D9-C831-4BDD-2ECD-A9A85BC66760}"/>
              </a:ext>
            </a:extLst>
          </p:cNvPr>
          <p:cNvSpPr/>
          <p:nvPr userDrawn="1"/>
        </p:nvSpPr>
        <p:spPr>
          <a:xfrm>
            <a:off x="0" y="0"/>
            <a:ext cx="7327900" cy="3200738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4005" r="52" b="-503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18" Type="http://schemas.openxmlformats.org/officeDocument/2006/relationships/image" Target="../media/image19.svg"/><Relationship Id="rId26" Type="http://schemas.openxmlformats.org/officeDocument/2006/relationships/image" Target="../media/image27.sv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image" Target="../media/image3.png"/><Relationship Id="rId16" Type="http://schemas.openxmlformats.org/officeDocument/2006/relationships/image" Target="../media/image17.svg"/><Relationship Id="rId20" Type="http://schemas.openxmlformats.org/officeDocument/2006/relationships/image" Target="../media/image21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24" Type="http://schemas.openxmlformats.org/officeDocument/2006/relationships/image" Target="../media/image25.sv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sv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jpg"/><Relationship Id="rId9" Type="http://schemas.openxmlformats.org/officeDocument/2006/relationships/image" Target="../media/image10.png"/><Relationship Id="rId14" Type="http://schemas.openxmlformats.org/officeDocument/2006/relationships/image" Target="../media/image15.svg"/><Relationship Id="rId22" Type="http://schemas.openxmlformats.org/officeDocument/2006/relationships/image" Target="../media/image23.svg"/><Relationship Id="rId27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3">
            <a:extLst>
              <a:ext uri="{FF2B5EF4-FFF2-40B4-BE49-F238E27FC236}">
                <a16:creationId xmlns:a16="http://schemas.microsoft.com/office/drawing/2014/main" id="{8A86D3E4-D138-B9C8-5911-4FE78316740A}"/>
              </a:ext>
            </a:extLst>
          </p:cNvPr>
          <p:cNvSpPr/>
          <p:nvPr/>
        </p:nvSpPr>
        <p:spPr>
          <a:xfrm flipH="1">
            <a:off x="3941509" y="12070332"/>
            <a:ext cx="3386389" cy="615950"/>
          </a:xfrm>
          <a:prstGeom prst="snip1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19" t="-208748" r="8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9">
            <a:extLst>
              <a:ext uri="{FF2B5EF4-FFF2-40B4-BE49-F238E27FC236}">
                <a16:creationId xmlns:a16="http://schemas.microsoft.com/office/drawing/2014/main" id="{D2648836-1BC1-D425-6DC0-E075B0D1CCB0}"/>
              </a:ext>
            </a:extLst>
          </p:cNvPr>
          <p:cNvSpPr/>
          <p:nvPr/>
        </p:nvSpPr>
        <p:spPr>
          <a:xfrm flipH="1">
            <a:off x="3941260" y="14088370"/>
            <a:ext cx="3386640" cy="615950"/>
          </a:xfrm>
          <a:prstGeom prst="snip1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" t="-104696" r="-1" b="-10469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1116696" y="10328852"/>
            <a:ext cx="5087767" cy="31611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1950" spc="50" dirty="0">
                <a:latin typeface="Arial"/>
                <a:cs typeface="Arial"/>
              </a:rPr>
              <a:t>Benefits of a Well-Architected Review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31474" y="15908321"/>
            <a:ext cx="6472335" cy="3109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3335" algn="ctr">
              <a:lnSpc>
                <a:spcPts val="2305"/>
              </a:lnSpc>
              <a:spcBef>
                <a:spcPts val="125"/>
              </a:spcBef>
            </a:pPr>
            <a:r>
              <a:rPr sz="1950" spc="50" dirty="0">
                <a:latin typeface="Arial"/>
                <a:cs typeface="Arial"/>
              </a:rPr>
              <a:t>Accelerate Modernization with</a:t>
            </a:r>
            <a:r>
              <a:rPr lang="es-ES" sz="1950" spc="50" dirty="0">
                <a:latin typeface="Arial"/>
                <a:cs typeface="Arial"/>
              </a:rPr>
              <a:t> </a:t>
            </a:r>
            <a:r>
              <a:rPr sz="1950" b="1" spc="50" dirty="0">
                <a:latin typeface="Arial"/>
                <a:cs typeface="Arial"/>
              </a:rPr>
              <a:t>[AWS Partner]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9261" y="16481272"/>
            <a:ext cx="6456963" cy="6242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1499"/>
              </a:lnSpc>
              <a:spcBef>
                <a:spcPts val="95"/>
              </a:spcBef>
            </a:pPr>
            <a:r>
              <a:rPr lang="es-ES" sz="1000" spc="20" dirty="0" err="1">
                <a:latin typeface="Arial" panose="020B0604020202020204" pitchFamily="34" charset="0"/>
                <a:cs typeface="Arial" panose="020B0604020202020204" pitchFamily="34" charset="0"/>
              </a:rPr>
              <a:t>Build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 and operare a </a:t>
            </a:r>
            <a:r>
              <a:rPr lang="es-ES" sz="1000" spc="20" dirty="0" err="1">
                <a:latin typeface="Arial" panose="020B0604020202020204" pitchFamily="34" charset="0"/>
                <a:cs typeface="Arial" panose="020B0604020202020204" pitchFamily="34" charset="0"/>
              </a:rPr>
              <a:t>secure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1000" spc="20" dirty="0" err="1">
                <a:latin typeface="Arial" panose="020B0604020202020204" pitchFamily="34" charset="0"/>
                <a:cs typeface="Arial" panose="020B0604020202020204" pitchFamily="34" charset="0"/>
              </a:rPr>
              <a:t>high-performing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1000" spc="20" dirty="0" err="1">
                <a:latin typeface="Arial" panose="020B0604020202020204" pitchFamily="34" charset="0"/>
                <a:cs typeface="Arial" panose="020B0604020202020204" pitchFamily="34" charset="0"/>
              </a:rPr>
              <a:t>resilient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s-ES" sz="1000" spc="20" dirty="0" err="1">
                <a:latin typeface="Arial" panose="020B0604020202020204" pitchFamily="34" charset="0"/>
                <a:cs typeface="Arial" panose="020B0604020202020204" pitchFamily="34" charset="0"/>
              </a:rPr>
              <a:t>efficient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spc="20" dirty="0" err="1">
                <a:latin typeface="Arial" panose="020B0604020202020204" pitchFamily="34" charset="0"/>
                <a:cs typeface="Arial" panose="020B0604020202020204" pitchFamily="34" charset="0"/>
              </a:rPr>
              <a:t>cloud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spc="20" dirty="0" err="1">
                <a:latin typeface="Arial" panose="020B0604020202020204" pitchFamily="34" charset="0"/>
                <a:cs typeface="Arial" panose="020B0604020202020204" pitchFamily="34" charset="0"/>
              </a:rPr>
              <a:t>infrastructure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000" spc="2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20" dirty="0">
                <a:latin typeface="Arial" panose="020B0604020202020204" pitchFamily="34" charset="0"/>
                <a:cs typeface="Arial" panose="020B0604020202020204" pitchFamily="34" charset="0"/>
              </a:rPr>
              <a:t>an AWS Well-Architected Review. We will work with you to measure your architecture against the AWS Well-Architected Framework's best practices, identify potential risks, and develop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20" dirty="0">
                <a:latin typeface="Arial" panose="020B0604020202020204" pitchFamily="34" charset="0"/>
                <a:cs typeface="Arial" panose="020B0604020202020204" pitchFamily="34" charset="0"/>
              </a:rPr>
              <a:t>and implement an improvement plan that suits your specific needs, so you ca</a:t>
            </a:r>
            <a:r>
              <a:rPr lang="es-ES" sz="1000" spc="2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sz="1000" spc="20" dirty="0">
                <a:latin typeface="Arial" panose="020B0604020202020204" pitchFamily="34" charset="0"/>
                <a:cs typeface="Arial" panose="020B0604020202020204" pitchFamily="34" charset="0"/>
              </a:rPr>
              <a:t>focus on innovation, growth, and your business.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416227" y="4858261"/>
            <a:ext cx="6479997" cy="31611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1950" spc="50" dirty="0">
                <a:solidFill>
                  <a:srgbClr val="1B1B1A"/>
                </a:solidFill>
                <a:latin typeface="Arial"/>
                <a:cs typeface="Arial"/>
              </a:rPr>
              <a:t>The Six AWS Well-Architected Framework Pillars</a:t>
            </a:r>
            <a:endParaRPr sz="1950" spc="5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31474" y="1194972"/>
            <a:ext cx="3405292" cy="1512978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 marR="146050">
              <a:lnSpc>
                <a:spcPct val="103000"/>
              </a:lnSpc>
              <a:spcBef>
                <a:spcPts val="5"/>
              </a:spcBef>
            </a:pPr>
            <a:r>
              <a:rPr sz="2400" spc="50" dirty="0">
                <a:solidFill>
                  <a:schemeClr val="bg1"/>
                </a:solidFill>
                <a:latin typeface="Arial"/>
                <a:cs typeface="Arial"/>
              </a:rPr>
              <a:t>Why Conduct an Amazon Web Services</a:t>
            </a: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2400" spc="50" dirty="0">
                <a:solidFill>
                  <a:schemeClr val="bg1"/>
                </a:solidFill>
                <a:latin typeface="Arial"/>
                <a:cs typeface="Arial"/>
              </a:rPr>
              <a:t>Well-Architected Review?</a:t>
            </a:r>
          </a:p>
        </p:txBody>
      </p:sp>
      <p:sp>
        <p:nvSpPr>
          <p:cNvPr id="81" name="object 81"/>
          <p:cNvSpPr txBox="1"/>
          <p:nvPr/>
        </p:nvSpPr>
        <p:spPr>
          <a:xfrm>
            <a:off x="439659" y="3728329"/>
            <a:ext cx="6456566" cy="7338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20000"/>
              </a:lnSpc>
              <a:spcBef>
                <a:spcPts val="95"/>
              </a:spcBef>
            </a:pPr>
            <a:r>
              <a:rPr sz="1000" spc="20" dirty="0">
                <a:latin typeface="Arial" panose="020B0604020202020204" pitchFamily="34" charset="0"/>
                <a:cs typeface="Arial" panose="020B0604020202020204" pitchFamily="34" charset="0"/>
              </a:rPr>
              <a:t>Conducting an AWS Well-Architected Review helps to align your AWS storage, infrastructure, and workloads with the six best practices of the AWS Well-Architected Framework. A qualified, expert AWS partner can help you reduce ineffciencies in your architecture and build application infrastructures that are secure, high-performing, resilient, and effcient.</a:t>
            </a:r>
          </a:p>
        </p:txBody>
      </p:sp>
      <p:sp>
        <p:nvSpPr>
          <p:cNvPr id="84" name="object 84"/>
          <p:cNvSpPr txBox="1"/>
          <p:nvPr/>
        </p:nvSpPr>
        <p:spPr>
          <a:xfrm>
            <a:off x="451152" y="18036476"/>
            <a:ext cx="4048881" cy="168635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l">
              <a:spcBef>
                <a:spcPts val="110"/>
              </a:spcBef>
            </a:pPr>
            <a:r>
              <a:rPr sz="2000" spc="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 a Well-Architected Review with</a:t>
            </a:r>
            <a:r>
              <a:rPr lang="es-ES" sz="2000" spc="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[AWS Partner]</a:t>
            </a:r>
            <a:endParaRPr lang="es-ES" sz="2000" b="1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110"/>
              </a:spcBef>
            </a:pPr>
            <a:endParaRPr sz="800" b="1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390"/>
              </a:spcBef>
            </a:pPr>
            <a:r>
              <a:rPr sz="900" b="1" spc="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the first step in your journey to the AWS cloud.</a:t>
            </a:r>
            <a:endParaRPr sz="900" spc="2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 algn="l">
              <a:spcBef>
                <a:spcPts val="15"/>
              </a:spcBef>
            </a:pPr>
            <a:r>
              <a:rPr sz="900" spc="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experienced AWS partner, will provide you with hands-on support every step of the </a:t>
            </a:r>
            <a:r>
              <a:rPr sz="900" spc="2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way,from</a:t>
            </a:r>
            <a:r>
              <a:rPr sz="900" spc="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assessment to planning to execution to optimization.</a:t>
            </a:r>
          </a:p>
          <a:p>
            <a:pPr algn="l">
              <a:spcBef>
                <a:spcPts val="280"/>
              </a:spcBef>
            </a:pPr>
            <a:endParaRPr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sz="900" spc="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us today to schedule a free consultation.</a:t>
            </a:r>
            <a:endParaRPr lang="es-ES" sz="900" spc="2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sz="900" b="1" spc="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[CONTACT INFORMATION]</a:t>
            </a:r>
            <a:endParaRPr sz="900" spc="2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" name="Picture 91" descr="A picture containing logo&#10;&#10;Description automatically generated">
            <a:extLst>
              <a:ext uri="{FF2B5EF4-FFF2-40B4-BE49-F238E27FC236}">
                <a16:creationId xmlns:a16="http://schemas.microsoft.com/office/drawing/2014/main" id="{DDF6CAF9-7B7E-3F35-2E8C-8A0E025D19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262" y="425887"/>
            <a:ext cx="1117286" cy="336618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09B4525B-A691-188F-5AD9-FC24A6F783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31240" y="251681"/>
            <a:ext cx="914729" cy="685031"/>
          </a:xfrm>
          <a:prstGeom prst="rect">
            <a:avLst/>
          </a:prstGeom>
        </p:spPr>
      </p:pic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F65CF839-1894-C580-6DA8-43089E7A1636}"/>
              </a:ext>
            </a:extLst>
          </p:cNvPr>
          <p:cNvSpPr/>
          <p:nvPr/>
        </p:nvSpPr>
        <p:spPr>
          <a:xfrm>
            <a:off x="431677" y="5575512"/>
            <a:ext cx="2064198" cy="1839972"/>
          </a:xfrm>
          <a:prstGeom prst="roundRect">
            <a:avLst>
              <a:gd name="adj" fmla="val 98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sz="1400" dirty="0"/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406C9323-3619-1169-58E3-85EBD6F2B255}"/>
              </a:ext>
            </a:extLst>
          </p:cNvPr>
          <p:cNvSpPr/>
          <p:nvPr/>
        </p:nvSpPr>
        <p:spPr>
          <a:xfrm>
            <a:off x="2628481" y="5575512"/>
            <a:ext cx="2064198" cy="1839972"/>
          </a:xfrm>
          <a:prstGeom prst="roundRect">
            <a:avLst>
              <a:gd name="adj" fmla="val 98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sz="1400" dirty="0"/>
          </a:p>
        </p:txBody>
      </p:sp>
      <p:sp>
        <p:nvSpPr>
          <p:cNvPr id="100" name="Rounded Rectangle 99">
            <a:extLst>
              <a:ext uri="{FF2B5EF4-FFF2-40B4-BE49-F238E27FC236}">
                <a16:creationId xmlns:a16="http://schemas.microsoft.com/office/drawing/2014/main" id="{5A935A26-F13D-DD9E-868E-7F59583EE06E}"/>
              </a:ext>
            </a:extLst>
          </p:cNvPr>
          <p:cNvSpPr/>
          <p:nvPr/>
        </p:nvSpPr>
        <p:spPr>
          <a:xfrm>
            <a:off x="4832026" y="5575512"/>
            <a:ext cx="2064198" cy="1839972"/>
          </a:xfrm>
          <a:prstGeom prst="roundRect">
            <a:avLst>
              <a:gd name="adj" fmla="val 98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sz="1400" dirty="0"/>
          </a:p>
        </p:txBody>
      </p:sp>
      <p:sp>
        <p:nvSpPr>
          <p:cNvPr id="107" name="object 55">
            <a:extLst>
              <a:ext uri="{FF2B5EF4-FFF2-40B4-BE49-F238E27FC236}">
                <a16:creationId xmlns:a16="http://schemas.microsoft.com/office/drawing/2014/main" id="{290A0382-11B4-C601-852F-F4AE951D4A89}"/>
              </a:ext>
            </a:extLst>
          </p:cNvPr>
          <p:cNvSpPr txBox="1"/>
          <p:nvPr/>
        </p:nvSpPr>
        <p:spPr>
          <a:xfrm>
            <a:off x="561683" y="6157643"/>
            <a:ext cx="1804186" cy="1085489"/>
          </a:xfrm>
          <a:prstGeom prst="rect">
            <a:avLst/>
          </a:prstGeom>
        </p:spPr>
        <p:txBody>
          <a:bodyPr vert="horz" wrap="square" lIns="0" tIns="129539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19"/>
              </a:spcBef>
            </a:pPr>
            <a:r>
              <a:rPr sz="1200" spc="20" dirty="0">
                <a:latin typeface="Arial" panose="020B0604020202020204" pitchFamily="34" charset="0"/>
                <a:cs typeface="Arial" panose="020B0604020202020204" pitchFamily="34" charset="0"/>
              </a:rPr>
              <a:t>Operational Excellence</a:t>
            </a:r>
          </a:p>
          <a:p>
            <a:pPr marL="14604" marR="5080" algn="ctr">
              <a:lnSpc>
                <a:spcPct val="120000"/>
              </a:lnSpc>
              <a:spcBef>
                <a:spcPts val="685"/>
              </a:spcBef>
            </a:pPr>
            <a:r>
              <a:rPr sz="900" spc="20" dirty="0">
                <a:latin typeface="Arial" panose="020B0604020202020204" pitchFamily="34" charset="0"/>
                <a:cs typeface="Arial" panose="020B0604020202020204" pitchFamily="34" charset="0"/>
              </a:rPr>
              <a:t>Does your architecture provide the ability to support, run, and continuously improve workloads to deliver business value?</a:t>
            </a:r>
          </a:p>
        </p:txBody>
      </p:sp>
      <p:sp>
        <p:nvSpPr>
          <p:cNvPr id="109" name="object 55">
            <a:extLst>
              <a:ext uri="{FF2B5EF4-FFF2-40B4-BE49-F238E27FC236}">
                <a16:creationId xmlns:a16="http://schemas.microsoft.com/office/drawing/2014/main" id="{E745384B-72C0-634A-5A44-9D00B84E57EB}"/>
              </a:ext>
            </a:extLst>
          </p:cNvPr>
          <p:cNvSpPr txBox="1"/>
          <p:nvPr/>
        </p:nvSpPr>
        <p:spPr>
          <a:xfrm>
            <a:off x="2758487" y="6157643"/>
            <a:ext cx="1804186" cy="1054711"/>
          </a:xfrm>
          <a:prstGeom prst="rect">
            <a:avLst/>
          </a:prstGeom>
        </p:spPr>
        <p:txBody>
          <a:bodyPr vert="horz" wrap="square" lIns="0" tIns="129539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19"/>
              </a:spcBef>
            </a:pPr>
            <a:r>
              <a:rPr lang="en-GB" sz="1200" spc="20" dirty="0"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</a:p>
          <a:p>
            <a:pPr marL="14604" marR="5080" algn="ctr">
              <a:lnSpc>
                <a:spcPct val="120000"/>
              </a:lnSpc>
              <a:spcBef>
                <a:spcPts val="685"/>
              </a:spcBef>
            </a:pPr>
            <a:r>
              <a:rPr lang="en-GB" sz="900" spc="20" dirty="0">
                <a:latin typeface="Arial" panose="020B0604020202020204" pitchFamily="34" charset="0"/>
                <a:cs typeface="Arial" panose="020B0604020202020204" pitchFamily="34" charset="0"/>
              </a:rPr>
              <a:t>Does your architecture have the ability to protect data, systems, assets, and cloud technologies to improve your security?</a:t>
            </a:r>
          </a:p>
        </p:txBody>
      </p:sp>
      <p:sp>
        <p:nvSpPr>
          <p:cNvPr id="110" name="object 55">
            <a:extLst>
              <a:ext uri="{FF2B5EF4-FFF2-40B4-BE49-F238E27FC236}">
                <a16:creationId xmlns:a16="http://schemas.microsoft.com/office/drawing/2014/main" id="{A8180703-5096-0430-E8A2-E8C67551B134}"/>
              </a:ext>
            </a:extLst>
          </p:cNvPr>
          <p:cNvSpPr txBox="1"/>
          <p:nvPr/>
        </p:nvSpPr>
        <p:spPr>
          <a:xfrm>
            <a:off x="4962032" y="6157643"/>
            <a:ext cx="1804186" cy="1054711"/>
          </a:xfrm>
          <a:prstGeom prst="rect">
            <a:avLst/>
          </a:prstGeom>
        </p:spPr>
        <p:txBody>
          <a:bodyPr vert="horz" wrap="square" lIns="0" tIns="129539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19"/>
              </a:spcBef>
            </a:pPr>
            <a:r>
              <a:rPr lang="en-GB" sz="1200" spc="20" dirty="0">
                <a:latin typeface="Arial" panose="020B0604020202020204" pitchFamily="34" charset="0"/>
                <a:cs typeface="Arial" panose="020B0604020202020204" pitchFamily="34" charset="0"/>
              </a:rPr>
              <a:t>Reliability</a:t>
            </a:r>
          </a:p>
          <a:p>
            <a:pPr marL="14604" marR="5080" algn="ctr">
              <a:lnSpc>
                <a:spcPct val="120000"/>
              </a:lnSpc>
              <a:spcBef>
                <a:spcPts val="685"/>
              </a:spcBef>
            </a:pPr>
            <a:r>
              <a:rPr lang="en-GB" sz="900" spc="20" dirty="0">
                <a:latin typeface="Arial" panose="020B0604020202020204" pitchFamily="34" charset="0"/>
                <a:cs typeface="Arial" panose="020B0604020202020204" pitchFamily="34" charset="0"/>
              </a:rPr>
              <a:t>Does your architecture enable workloads to perform their intended function correctly at the expected time?</a:t>
            </a:r>
          </a:p>
        </p:txBody>
      </p:sp>
      <p:sp>
        <p:nvSpPr>
          <p:cNvPr id="112" name="Rounded Rectangle 111">
            <a:extLst>
              <a:ext uri="{FF2B5EF4-FFF2-40B4-BE49-F238E27FC236}">
                <a16:creationId xmlns:a16="http://schemas.microsoft.com/office/drawing/2014/main" id="{64CEDA4B-B8EA-7390-A6E0-B043F6664B51}"/>
              </a:ext>
            </a:extLst>
          </p:cNvPr>
          <p:cNvSpPr/>
          <p:nvPr/>
        </p:nvSpPr>
        <p:spPr>
          <a:xfrm>
            <a:off x="439262" y="7617297"/>
            <a:ext cx="2064198" cy="1839972"/>
          </a:xfrm>
          <a:prstGeom prst="roundRect">
            <a:avLst>
              <a:gd name="adj" fmla="val 98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sz="1400" dirty="0"/>
          </a:p>
        </p:txBody>
      </p:sp>
      <p:sp>
        <p:nvSpPr>
          <p:cNvPr id="113" name="Rounded Rectangle 112">
            <a:extLst>
              <a:ext uri="{FF2B5EF4-FFF2-40B4-BE49-F238E27FC236}">
                <a16:creationId xmlns:a16="http://schemas.microsoft.com/office/drawing/2014/main" id="{3E4036B8-EAAD-ADC1-1832-C3477C48EE31}"/>
              </a:ext>
            </a:extLst>
          </p:cNvPr>
          <p:cNvSpPr/>
          <p:nvPr/>
        </p:nvSpPr>
        <p:spPr>
          <a:xfrm>
            <a:off x="2636066" y="7617297"/>
            <a:ext cx="2064198" cy="1839972"/>
          </a:xfrm>
          <a:prstGeom prst="roundRect">
            <a:avLst>
              <a:gd name="adj" fmla="val 98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sz="1400" dirty="0"/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BA4FEF40-DA40-162D-E950-CF9A1F997AA8}"/>
              </a:ext>
            </a:extLst>
          </p:cNvPr>
          <p:cNvSpPr/>
          <p:nvPr/>
        </p:nvSpPr>
        <p:spPr>
          <a:xfrm>
            <a:off x="4839611" y="7617297"/>
            <a:ext cx="2064198" cy="1839972"/>
          </a:xfrm>
          <a:prstGeom prst="roundRect">
            <a:avLst>
              <a:gd name="adj" fmla="val 98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sz="1400" dirty="0"/>
          </a:p>
        </p:txBody>
      </p:sp>
      <p:pic>
        <p:nvPicPr>
          <p:cNvPr id="116" name="Graphic 115">
            <a:extLst>
              <a:ext uri="{FF2B5EF4-FFF2-40B4-BE49-F238E27FC236}">
                <a16:creationId xmlns:a16="http://schemas.microsoft.com/office/drawing/2014/main" id="{55D8F3C9-D3AC-C4C6-1878-150D718BFE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62239" y="7831808"/>
            <a:ext cx="418244" cy="334595"/>
          </a:xfrm>
          <a:prstGeom prst="rect">
            <a:avLst/>
          </a:prstGeom>
        </p:spPr>
      </p:pic>
      <p:sp>
        <p:nvSpPr>
          <p:cNvPr id="118" name="object 55">
            <a:extLst>
              <a:ext uri="{FF2B5EF4-FFF2-40B4-BE49-F238E27FC236}">
                <a16:creationId xmlns:a16="http://schemas.microsoft.com/office/drawing/2014/main" id="{EDADB388-207F-BADE-5DA5-208F3038E383}"/>
              </a:ext>
            </a:extLst>
          </p:cNvPr>
          <p:cNvSpPr txBox="1"/>
          <p:nvPr/>
        </p:nvSpPr>
        <p:spPr>
          <a:xfrm>
            <a:off x="569268" y="8199428"/>
            <a:ext cx="1804186" cy="888512"/>
          </a:xfrm>
          <a:prstGeom prst="rect">
            <a:avLst/>
          </a:prstGeom>
        </p:spPr>
        <p:txBody>
          <a:bodyPr vert="horz" wrap="square" lIns="0" tIns="129539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19"/>
              </a:spcBef>
            </a:pPr>
            <a:r>
              <a:rPr lang="en-GB" sz="1200" spc="20" dirty="0">
                <a:latin typeface="Arial" panose="020B0604020202020204" pitchFamily="34" charset="0"/>
                <a:cs typeface="Arial" panose="020B0604020202020204" pitchFamily="34" charset="0"/>
              </a:rPr>
              <a:t>Performance Efficiency</a:t>
            </a:r>
          </a:p>
          <a:p>
            <a:pPr marL="14604" marR="5080" algn="ctr">
              <a:lnSpc>
                <a:spcPct val="120000"/>
              </a:lnSpc>
              <a:spcBef>
                <a:spcPts val="685"/>
              </a:spcBef>
            </a:pPr>
            <a:r>
              <a:rPr lang="en-GB" sz="900" spc="20" dirty="0">
                <a:latin typeface="Arial" panose="020B0604020202020204" pitchFamily="34" charset="0"/>
                <a:cs typeface="Arial" panose="020B0604020202020204" pitchFamily="34" charset="0"/>
              </a:rPr>
              <a:t>Does your architecture use computing resources efficiently to meet system requirements?</a:t>
            </a:r>
          </a:p>
        </p:txBody>
      </p:sp>
      <p:sp>
        <p:nvSpPr>
          <p:cNvPr id="119" name="object 55">
            <a:extLst>
              <a:ext uri="{FF2B5EF4-FFF2-40B4-BE49-F238E27FC236}">
                <a16:creationId xmlns:a16="http://schemas.microsoft.com/office/drawing/2014/main" id="{C431B991-B35B-9C30-C18C-FFE64C88C21F}"/>
              </a:ext>
            </a:extLst>
          </p:cNvPr>
          <p:cNvSpPr txBox="1"/>
          <p:nvPr/>
        </p:nvSpPr>
        <p:spPr>
          <a:xfrm>
            <a:off x="2766072" y="8199428"/>
            <a:ext cx="1804186" cy="1054711"/>
          </a:xfrm>
          <a:prstGeom prst="rect">
            <a:avLst/>
          </a:prstGeom>
        </p:spPr>
        <p:txBody>
          <a:bodyPr vert="horz" wrap="square" lIns="0" tIns="129539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19"/>
              </a:spcBef>
            </a:pPr>
            <a:r>
              <a:rPr lang="en-GB" sz="1200" spc="20" dirty="0">
                <a:latin typeface="Arial" panose="020B0604020202020204" pitchFamily="34" charset="0"/>
                <a:cs typeface="Arial" panose="020B0604020202020204" pitchFamily="34" charset="0"/>
              </a:rPr>
              <a:t>Cost Optimization</a:t>
            </a:r>
          </a:p>
          <a:p>
            <a:pPr marL="14604" marR="5080" algn="ctr">
              <a:lnSpc>
                <a:spcPct val="120000"/>
              </a:lnSpc>
              <a:spcBef>
                <a:spcPts val="685"/>
              </a:spcBef>
            </a:pPr>
            <a:r>
              <a:rPr lang="en-GB" sz="900" spc="20" dirty="0">
                <a:latin typeface="Arial" panose="020B0604020202020204" pitchFamily="34" charset="0"/>
                <a:cs typeface="Arial" panose="020B0604020202020204" pitchFamily="34" charset="0"/>
              </a:rPr>
              <a:t>Does your architecture offer the ability to run systems to deliver business value at the lowest price point?</a:t>
            </a:r>
          </a:p>
        </p:txBody>
      </p:sp>
      <p:sp>
        <p:nvSpPr>
          <p:cNvPr id="120" name="object 55">
            <a:extLst>
              <a:ext uri="{FF2B5EF4-FFF2-40B4-BE49-F238E27FC236}">
                <a16:creationId xmlns:a16="http://schemas.microsoft.com/office/drawing/2014/main" id="{CAB0DE71-07E3-3D84-2ECF-1D791F5DACA2}"/>
              </a:ext>
            </a:extLst>
          </p:cNvPr>
          <p:cNvSpPr txBox="1"/>
          <p:nvPr/>
        </p:nvSpPr>
        <p:spPr>
          <a:xfrm>
            <a:off x="4904614" y="8199428"/>
            <a:ext cx="1934192" cy="1054711"/>
          </a:xfrm>
          <a:prstGeom prst="rect">
            <a:avLst/>
          </a:prstGeom>
        </p:spPr>
        <p:txBody>
          <a:bodyPr vert="horz" wrap="square" lIns="0" tIns="129539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19"/>
              </a:spcBef>
            </a:pPr>
            <a:r>
              <a:rPr lang="en-GB" sz="1200" spc="20" dirty="0"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</a:p>
          <a:p>
            <a:pPr marL="14604" marR="5080" algn="ctr">
              <a:lnSpc>
                <a:spcPct val="120000"/>
              </a:lnSpc>
              <a:spcBef>
                <a:spcPts val="685"/>
              </a:spcBef>
            </a:pPr>
            <a:r>
              <a:rPr lang="en-GB" sz="900" spc="20" dirty="0">
                <a:latin typeface="Arial" panose="020B0604020202020204" pitchFamily="34" charset="0"/>
                <a:cs typeface="Arial" panose="020B0604020202020204" pitchFamily="34" charset="0"/>
              </a:rPr>
              <a:t>How does your architecture account for the long-term environmental, economic, and societal impact of business activities?</a:t>
            </a:r>
          </a:p>
        </p:txBody>
      </p:sp>
      <p:sp>
        <p:nvSpPr>
          <p:cNvPr id="121" name="object 6">
            <a:extLst>
              <a:ext uri="{FF2B5EF4-FFF2-40B4-BE49-F238E27FC236}">
                <a16:creationId xmlns:a16="http://schemas.microsoft.com/office/drawing/2014/main" id="{70E74F7F-696F-C17E-AC0B-59BCC6B2F24E}"/>
              </a:ext>
            </a:extLst>
          </p:cNvPr>
          <p:cNvSpPr/>
          <p:nvPr/>
        </p:nvSpPr>
        <p:spPr>
          <a:xfrm>
            <a:off x="-1" y="11108868"/>
            <a:ext cx="3383585" cy="615950"/>
          </a:xfrm>
          <a:prstGeom prst="snip1Rect">
            <a:avLst/>
          </a:prstGeom>
          <a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7">
            <a:extLst>
              <a:ext uri="{FF2B5EF4-FFF2-40B4-BE49-F238E27FC236}">
                <a16:creationId xmlns:a16="http://schemas.microsoft.com/office/drawing/2014/main" id="{A5B25175-F3C8-2EC8-AE84-E132BA9F4D39}"/>
              </a:ext>
            </a:extLst>
          </p:cNvPr>
          <p:cNvSpPr txBox="1"/>
          <p:nvPr/>
        </p:nvSpPr>
        <p:spPr>
          <a:xfrm>
            <a:off x="1703649" y="11309763"/>
            <a:ext cx="917869" cy="21416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10"/>
              </a:spcBef>
            </a:pPr>
            <a:r>
              <a:rPr lang="es-ES" sz="1300" dirty="0" err="1">
                <a:solidFill>
                  <a:srgbClr val="FFFFFF"/>
                </a:solidFill>
                <a:latin typeface="HelveticaNeueLT Std" panose="020B0604020202020204" pitchFamily="34" charset="0"/>
                <a:cs typeface="Arial"/>
              </a:rPr>
              <a:t>Securit</a:t>
            </a:r>
            <a:r>
              <a:rPr sz="1300" dirty="0">
                <a:solidFill>
                  <a:srgbClr val="FFFFFF"/>
                </a:solidFill>
                <a:latin typeface="HelveticaNeueLT Std" panose="020B0604020202020204" pitchFamily="34" charset="0"/>
                <a:cs typeface="Arial"/>
              </a:rPr>
              <a:t>y</a:t>
            </a:r>
            <a:endParaRPr sz="1300" dirty="0">
              <a:latin typeface="HelveticaNeueLT Std" panose="020B0604020202020204" pitchFamily="34" charset="0"/>
              <a:cs typeface="Arial"/>
            </a:endParaRPr>
          </a:p>
        </p:txBody>
      </p:sp>
      <p:sp>
        <p:nvSpPr>
          <p:cNvPr id="124" name="object 11">
            <a:extLst>
              <a:ext uri="{FF2B5EF4-FFF2-40B4-BE49-F238E27FC236}">
                <a16:creationId xmlns:a16="http://schemas.microsoft.com/office/drawing/2014/main" id="{AAD8940F-EEF7-C2A7-2989-B9B47538B805}"/>
              </a:ext>
            </a:extLst>
          </p:cNvPr>
          <p:cNvSpPr/>
          <p:nvPr/>
        </p:nvSpPr>
        <p:spPr>
          <a:xfrm>
            <a:off x="-1" y="13083128"/>
            <a:ext cx="3383585" cy="615950"/>
          </a:xfrm>
          <a:prstGeom prst="snip1Rect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">
            <a:extLst>
              <a:ext uri="{FF2B5EF4-FFF2-40B4-BE49-F238E27FC236}">
                <a16:creationId xmlns:a16="http://schemas.microsoft.com/office/drawing/2014/main" id="{8B3FAAE5-E273-4E97-44AF-8A8B9F69BB49}"/>
              </a:ext>
            </a:extLst>
          </p:cNvPr>
          <p:cNvSpPr txBox="1"/>
          <p:nvPr/>
        </p:nvSpPr>
        <p:spPr>
          <a:xfrm>
            <a:off x="1793488" y="13291644"/>
            <a:ext cx="802429" cy="21416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10"/>
              </a:spcBef>
            </a:pPr>
            <a:r>
              <a:rPr lang="es-ES" sz="1300" dirty="0" err="1">
                <a:solidFill>
                  <a:srgbClr val="FFFFFF"/>
                </a:solidFill>
                <a:latin typeface="HelveticaNeueLT Std" panose="020B0604020202020204" pitchFamily="34" charset="0"/>
                <a:cs typeface="Arial"/>
              </a:rPr>
              <a:t>Resilienc</a:t>
            </a:r>
            <a:r>
              <a:rPr sz="1300" dirty="0">
                <a:solidFill>
                  <a:srgbClr val="FFFFFF"/>
                </a:solidFill>
                <a:latin typeface="HelveticaNeueLT Std" panose="020B0604020202020204" pitchFamily="34" charset="0"/>
                <a:cs typeface="Arial"/>
              </a:rPr>
              <a:t>y</a:t>
            </a:r>
            <a:endParaRPr sz="1300" dirty="0">
              <a:latin typeface="HelveticaNeueLT Std" panose="020B0604020202020204" pitchFamily="34" charset="0"/>
              <a:cs typeface="Arial"/>
            </a:endParaRPr>
          </a:p>
        </p:txBody>
      </p:sp>
      <p:sp>
        <p:nvSpPr>
          <p:cNvPr id="127" name="object 14">
            <a:extLst>
              <a:ext uri="{FF2B5EF4-FFF2-40B4-BE49-F238E27FC236}">
                <a16:creationId xmlns:a16="http://schemas.microsoft.com/office/drawing/2014/main" id="{7770754B-9F51-F090-7779-8E4E85CE908B}"/>
              </a:ext>
            </a:extLst>
          </p:cNvPr>
          <p:cNvSpPr txBox="1"/>
          <p:nvPr/>
        </p:nvSpPr>
        <p:spPr>
          <a:xfrm>
            <a:off x="4604730" y="14281098"/>
            <a:ext cx="888020" cy="21416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10"/>
              </a:spcBef>
            </a:pPr>
            <a:r>
              <a:rPr lang="es-ES" sz="1300" dirty="0" err="1">
                <a:solidFill>
                  <a:srgbClr val="FFFFFF"/>
                </a:solidFill>
                <a:latin typeface="HelveticaNeueLT Std" panose="020B0604020202020204" pitchFamily="34" charset="0"/>
                <a:cs typeface="Arial"/>
              </a:rPr>
              <a:t>Efficiency</a:t>
            </a:r>
            <a:endParaRPr sz="1300" dirty="0">
              <a:latin typeface="HelveticaNeueLT Std" panose="020B0604020202020204" pitchFamily="34" charset="0"/>
              <a:cs typeface="Arial"/>
            </a:endParaRPr>
          </a:p>
        </p:txBody>
      </p:sp>
      <p:sp>
        <p:nvSpPr>
          <p:cNvPr id="128" name="object 19">
            <a:extLst>
              <a:ext uri="{FF2B5EF4-FFF2-40B4-BE49-F238E27FC236}">
                <a16:creationId xmlns:a16="http://schemas.microsoft.com/office/drawing/2014/main" id="{046729AD-8056-6B23-E005-C23B8BECA22D}"/>
              </a:ext>
            </a:extLst>
          </p:cNvPr>
          <p:cNvSpPr txBox="1"/>
          <p:nvPr/>
        </p:nvSpPr>
        <p:spPr>
          <a:xfrm>
            <a:off x="3944317" y="11148436"/>
            <a:ext cx="2959492" cy="53681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31200"/>
              </a:lnSpc>
              <a:spcBef>
                <a:spcPts val="90"/>
              </a:spcBef>
            </a:pPr>
            <a:r>
              <a:rPr lang="en-GB" sz="900" spc="20" dirty="0">
                <a:latin typeface="Arial" panose="020B0604020202020204" pitchFamily="34" charset="0"/>
                <a:cs typeface="Arial" panose="020B0604020202020204" pitchFamily="34" charset="0"/>
              </a:rPr>
              <a:t>A well-defined process for responding to security incidents can help you anticipate, reduce, and remediate risks, such as the risk of financial loss.</a:t>
            </a:r>
          </a:p>
        </p:txBody>
      </p:sp>
      <p:sp>
        <p:nvSpPr>
          <p:cNvPr id="129" name="object 20">
            <a:extLst>
              <a:ext uri="{FF2B5EF4-FFF2-40B4-BE49-F238E27FC236}">
                <a16:creationId xmlns:a16="http://schemas.microsoft.com/office/drawing/2014/main" id="{4A9AE0FD-F624-5A75-69A6-1633D0129CC9}"/>
              </a:ext>
            </a:extLst>
          </p:cNvPr>
          <p:cNvSpPr txBox="1"/>
          <p:nvPr/>
        </p:nvSpPr>
        <p:spPr>
          <a:xfrm>
            <a:off x="439262" y="12114834"/>
            <a:ext cx="2944322" cy="53681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r">
              <a:lnSpc>
                <a:spcPct val="131200"/>
              </a:lnSpc>
              <a:spcBef>
                <a:spcPts val="90"/>
              </a:spcBef>
            </a:pPr>
            <a:r>
              <a:rPr lang="en-GB" sz="900" spc="20" dirty="0">
                <a:latin typeface="Arial" panose="020B0604020202020204" pitchFamily="34" charset="0"/>
                <a:cs typeface="Arial" panose="020B0604020202020204" pitchFamily="34" charset="0"/>
              </a:rPr>
              <a:t>Achieving high and lasting performance over time is critical to meeting the evolving and ever-increasing need for storage and compute capacity.</a:t>
            </a:r>
          </a:p>
        </p:txBody>
      </p:sp>
      <p:sp>
        <p:nvSpPr>
          <p:cNvPr id="130" name="object 21">
            <a:extLst>
              <a:ext uri="{FF2B5EF4-FFF2-40B4-BE49-F238E27FC236}">
                <a16:creationId xmlns:a16="http://schemas.microsoft.com/office/drawing/2014/main" id="{B7988806-33BB-95AD-6C17-82649F2B6B9D}"/>
              </a:ext>
            </a:extLst>
          </p:cNvPr>
          <p:cNvSpPr txBox="1"/>
          <p:nvPr/>
        </p:nvSpPr>
        <p:spPr>
          <a:xfrm>
            <a:off x="3941259" y="13080318"/>
            <a:ext cx="2821158" cy="53681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31200"/>
              </a:lnSpc>
              <a:spcBef>
                <a:spcPts val="90"/>
              </a:spcBef>
            </a:pPr>
            <a:r>
              <a:rPr lang="en-GB" sz="900" spc="20" dirty="0">
                <a:latin typeface="Arial" panose="020B0604020202020204" pitchFamily="34" charset="0"/>
                <a:cs typeface="Arial" panose="020B0604020202020204" pitchFamily="34" charset="0"/>
              </a:rPr>
              <a:t>In the digital era, high availability of business operations and IT services is critical to meeting customer expectations and staying competitive.</a:t>
            </a:r>
          </a:p>
        </p:txBody>
      </p:sp>
      <p:sp>
        <p:nvSpPr>
          <p:cNvPr id="131" name="object 55">
            <a:extLst>
              <a:ext uri="{FF2B5EF4-FFF2-40B4-BE49-F238E27FC236}">
                <a16:creationId xmlns:a16="http://schemas.microsoft.com/office/drawing/2014/main" id="{463A4A26-C81E-B788-BF63-68C20ACE554E}"/>
              </a:ext>
            </a:extLst>
          </p:cNvPr>
          <p:cNvSpPr txBox="1"/>
          <p:nvPr/>
        </p:nvSpPr>
        <p:spPr>
          <a:xfrm>
            <a:off x="4604730" y="12276161"/>
            <a:ext cx="1099516" cy="21416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10"/>
              </a:spcBef>
            </a:pPr>
            <a:r>
              <a:rPr lang="es-ES" sz="1300" dirty="0">
                <a:solidFill>
                  <a:srgbClr val="FFFFFF"/>
                </a:solidFill>
                <a:latin typeface="HelveticaNeueLT Std" panose="020B0604020202020204" pitchFamily="34" charset="0"/>
                <a:cs typeface="Arial"/>
              </a:rPr>
              <a:t>Performance</a:t>
            </a:r>
            <a:endParaRPr sz="1300" dirty="0">
              <a:latin typeface="HelveticaNeueLT Std" panose="020B0604020202020204" pitchFamily="34" charset="0"/>
              <a:cs typeface="Arial"/>
            </a:endParaRPr>
          </a:p>
        </p:txBody>
      </p:sp>
      <p:sp>
        <p:nvSpPr>
          <p:cNvPr id="132" name="object 22">
            <a:extLst>
              <a:ext uri="{FF2B5EF4-FFF2-40B4-BE49-F238E27FC236}">
                <a16:creationId xmlns:a16="http://schemas.microsoft.com/office/drawing/2014/main" id="{6CFB1F62-DDA2-42DB-13D1-CD6B6A317775}"/>
              </a:ext>
            </a:extLst>
          </p:cNvPr>
          <p:cNvSpPr txBox="1"/>
          <p:nvPr/>
        </p:nvSpPr>
        <p:spPr>
          <a:xfrm>
            <a:off x="756440" y="14156705"/>
            <a:ext cx="2627144" cy="462947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27305" algn="r">
              <a:lnSpc>
                <a:spcPct val="100000"/>
              </a:lnSpc>
              <a:spcBef>
                <a:spcPts val="370"/>
              </a:spcBef>
            </a:pPr>
            <a:r>
              <a:rPr lang="en-GB" sz="900" spc="10" dirty="0">
                <a:latin typeface="Arial" panose="020B0604020202020204" pitchFamily="34" charset="0"/>
                <a:cs typeface="Arial" panose="020B0604020202020204" pitchFamily="34" charset="0"/>
              </a:rPr>
              <a:t>Efficiency in storage and your cloud infrastructure translates into other advantages, including increased productivity, agility, and cost savings.</a:t>
            </a:r>
            <a:endParaRPr sz="900" spc="1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object 33">
            <a:extLst>
              <a:ext uri="{FF2B5EF4-FFF2-40B4-BE49-F238E27FC236}">
                <a16:creationId xmlns:a16="http://schemas.microsoft.com/office/drawing/2014/main" id="{0E302196-90FB-813A-208F-BD90C0F67385}"/>
              </a:ext>
            </a:extLst>
          </p:cNvPr>
          <p:cNvSpPr/>
          <p:nvPr/>
        </p:nvSpPr>
        <p:spPr>
          <a:xfrm flipV="1">
            <a:off x="431474" y="9720519"/>
            <a:ext cx="6472335" cy="220773"/>
          </a:xfrm>
          <a:custGeom>
            <a:avLst/>
            <a:gdLst/>
            <a:ahLst/>
            <a:cxnLst/>
            <a:rect l="l" t="t" r="r" b="b"/>
            <a:pathLst>
              <a:path w="5671820">
                <a:moveTo>
                  <a:pt x="5671498" y="0"/>
                </a:moveTo>
                <a:lnTo>
                  <a:pt x="0" y="0"/>
                </a:lnTo>
              </a:path>
            </a:pathLst>
          </a:custGeom>
          <a:ln w="635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1400"/>
          </a:p>
        </p:txBody>
      </p:sp>
      <p:pic>
        <p:nvPicPr>
          <p:cNvPr id="138" name="Picture 137" descr="A picture containing logo&#10;&#10;Description automatically generated">
            <a:extLst>
              <a:ext uri="{FF2B5EF4-FFF2-40B4-BE49-F238E27FC236}">
                <a16:creationId xmlns:a16="http://schemas.microsoft.com/office/drawing/2014/main" id="{D5A4A341-847A-4A7D-70CF-216861E0C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2485" y="19417462"/>
            <a:ext cx="1117286" cy="336618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55005535-A770-2FB7-D25B-00F053BBC5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04463" y="19243256"/>
            <a:ext cx="914729" cy="685031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C10EA239-9FBD-F13D-3648-BB1EC80D2D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809220" y="11280332"/>
            <a:ext cx="243987" cy="278842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154BE04A-36B6-C226-28C1-430C47C4814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186346" y="12229949"/>
            <a:ext cx="278842" cy="278842"/>
          </a:xfrm>
          <a:prstGeom prst="rect">
            <a:avLst/>
          </a:prstGeom>
        </p:spPr>
      </p:pic>
      <p:pic>
        <p:nvPicPr>
          <p:cNvPr id="148" name="Graphic 147">
            <a:extLst>
              <a:ext uri="{FF2B5EF4-FFF2-40B4-BE49-F238E27FC236}">
                <a16:creationId xmlns:a16="http://schemas.microsoft.com/office/drawing/2014/main" id="{E3509151-FC91-7A8A-B94D-609865AD2B2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787564" y="13251682"/>
            <a:ext cx="278842" cy="278842"/>
          </a:xfrm>
          <a:prstGeom prst="rect">
            <a:avLst/>
          </a:prstGeom>
        </p:spPr>
      </p:pic>
      <p:pic>
        <p:nvPicPr>
          <p:cNvPr id="150" name="Graphic 149">
            <a:extLst>
              <a:ext uri="{FF2B5EF4-FFF2-40B4-BE49-F238E27FC236}">
                <a16:creationId xmlns:a16="http://schemas.microsoft.com/office/drawing/2014/main" id="{4521DC71-0457-9E4F-ABC4-0260A9ABD58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148625" y="14256924"/>
            <a:ext cx="348553" cy="278842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E2151DF6-90E5-4452-F6A1-49B778D44BD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296312" y="5741615"/>
            <a:ext cx="334928" cy="334928"/>
          </a:xfrm>
          <a:prstGeom prst="rect">
            <a:avLst/>
          </a:prstGeom>
        </p:spPr>
      </p:pic>
      <p:pic>
        <p:nvPicPr>
          <p:cNvPr id="156" name="Graphic 155">
            <a:extLst>
              <a:ext uri="{FF2B5EF4-FFF2-40B4-BE49-F238E27FC236}">
                <a16:creationId xmlns:a16="http://schemas.microsoft.com/office/drawing/2014/main" id="{5E6C5703-2588-2DCD-51F7-C15A95EC573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493116" y="5741615"/>
            <a:ext cx="334928" cy="334928"/>
          </a:xfrm>
          <a:prstGeom prst="rect">
            <a:avLst/>
          </a:prstGeom>
        </p:spPr>
      </p:pic>
      <p:pic>
        <p:nvPicPr>
          <p:cNvPr id="158" name="Graphic 157">
            <a:extLst>
              <a:ext uri="{FF2B5EF4-FFF2-40B4-BE49-F238E27FC236}">
                <a16:creationId xmlns:a16="http://schemas.microsoft.com/office/drawing/2014/main" id="{82BC5A82-DA99-1D6B-A324-6E8EEED4AAF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696661" y="5741615"/>
            <a:ext cx="334928" cy="334928"/>
          </a:xfrm>
          <a:prstGeom prst="rect">
            <a:avLst/>
          </a:prstGeom>
        </p:spPr>
      </p:pic>
      <p:pic>
        <p:nvPicPr>
          <p:cNvPr id="162" name="Graphic 161">
            <a:extLst>
              <a:ext uri="{FF2B5EF4-FFF2-40B4-BE49-F238E27FC236}">
                <a16:creationId xmlns:a16="http://schemas.microsoft.com/office/drawing/2014/main" id="{AF81DB5F-81B9-6BCD-DF50-9BC6BA66C0F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479768" y="7831808"/>
            <a:ext cx="376794" cy="334928"/>
          </a:xfrm>
          <a:prstGeom prst="rect">
            <a:avLst/>
          </a:prstGeom>
        </p:spPr>
      </p:pic>
      <p:pic>
        <p:nvPicPr>
          <p:cNvPr id="164" name="Graphic 163">
            <a:extLst>
              <a:ext uri="{FF2B5EF4-FFF2-40B4-BE49-F238E27FC236}">
                <a16:creationId xmlns:a16="http://schemas.microsoft.com/office/drawing/2014/main" id="{E8E649BF-FD2F-7A7E-8937-8DFB065DA04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683313" y="7831808"/>
            <a:ext cx="376794" cy="33492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10134A-51C9-4EC6-AA61-2C0592A6222C}"/>
</file>

<file path=customXml/itemProps2.xml><?xml version="1.0" encoding="utf-8"?>
<ds:datastoreItem xmlns:ds="http://schemas.openxmlformats.org/officeDocument/2006/customXml" ds:itemID="{66507D51-8905-4ABE-8D66-D946608F6D1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428</Words>
  <Application>Microsoft Macintosh PowerPoint</Application>
  <PresentationFormat>Custom</PresentationFormat>
  <Paragraphs>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HelveticaNeueLT Std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_IMCAWSUS-93_AWS Campaign in a Box_Final</dc:title>
  <cp:lastModifiedBy>Abraira, Ana</cp:lastModifiedBy>
  <cp:revision>1</cp:revision>
  <dcterms:created xsi:type="dcterms:W3CDTF">2024-06-11T09:45:49Z</dcterms:created>
  <dcterms:modified xsi:type="dcterms:W3CDTF">2024-06-11T10:22:58Z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2022-11-07T00:00:00Z</vt:filetime>
  </property>
  <property fmtid="{D5CDD505-2E9C-101B-9397-08002B2CF9AE}" pid="3" name="Creator">
    <vt:lpwstr>Adobe Illustrator 26.5 (Macintosh)</vt:lpwstr>
  </property>
  <property fmtid="{D5CDD505-2E9C-101B-9397-08002B2CF9AE}" pid="4" name="CreatorVersion">
    <vt:lpwstr>21.0.0</vt:lpwstr>
  </property>
  <property fmtid="{D5CDD505-2E9C-101B-9397-08002B2CF9AE}" pid="5" name="LastSaved">
    <vt:filetime>2024-06-11T00:00:00Z</vt:filetime>
  </property>
  <property fmtid="{D5CDD505-2E9C-101B-9397-08002B2CF9AE}" pid="6" name="Producer">
    <vt:lpwstr>Adobe PDF library 16.07</vt:lpwstr>
  </property>
</Properties>
</file>