
<file path=[Content_Types].xml><?xml version="1.0" encoding="utf-8"?>
<Types xmlns="http://schemas.openxmlformats.org/package/2006/content-types">
  <Default Extension="jpeg" ContentType="image/jpeg"/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4"/>
  </p:sldMasterIdLst>
  <p:sldIdLst>
    <p:sldId id="256" r:id="rId5"/>
    <p:sldId id="257" r:id="rId6"/>
    <p:sldId id="270" r:id="rId7"/>
    <p:sldId id="283" r:id="rId8"/>
    <p:sldId id="272" r:id="rId9"/>
    <p:sldId id="284" r:id="rId10"/>
    <p:sldId id="286" r:id="rId11"/>
    <p:sldId id="285" r:id="rId12"/>
    <p:sldId id="287" r:id="rId13"/>
    <p:sldId id="288" r:id="rId14"/>
    <p:sldId id="282" r:id="rId15"/>
  </p:sldIdLst>
  <p:sldSz cx="10058400" cy="7772400"/>
  <p:notesSz cx="10058400" cy="77724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50A6F2D-14E6-9990-C6CE-8E8BF1A2E606}" v="713" dt="2026-03-20T00:25:38.074"/>
  </p1510:revLst>
</p1510:revInfo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>
        <p:guide orient="horz" pos="2880"/>
        <p:guide pos="2160"/>
      </p:guideLst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623060" y="0"/>
            <a:ext cx="8435340" cy="7772399"/>
          </a:xfrm>
          <a:prstGeom prst="rect">
            <a:avLst/>
          </a:prstGeom>
        </p:spPr>
      </p:pic>
      <p:sp>
        <p:nvSpPr>
          <p:cNvPr id="17" name="bg object 17"/>
          <p:cNvSpPr/>
          <p:nvPr/>
        </p:nvSpPr>
        <p:spPr>
          <a:xfrm>
            <a:off x="1623060" y="0"/>
            <a:ext cx="7335520" cy="7772400"/>
          </a:xfrm>
          <a:custGeom>
            <a:avLst/>
            <a:gdLst/>
            <a:ahLst/>
            <a:cxnLst/>
            <a:rect l="l" t="t" r="r" b="b"/>
            <a:pathLst>
              <a:path w="7335520" h="7772400">
                <a:moveTo>
                  <a:pt x="7334935" y="0"/>
                </a:moveTo>
                <a:lnTo>
                  <a:pt x="0" y="0"/>
                </a:lnTo>
                <a:lnTo>
                  <a:pt x="0" y="7772400"/>
                </a:lnTo>
                <a:lnTo>
                  <a:pt x="7334935" y="7772400"/>
                </a:lnTo>
                <a:lnTo>
                  <a:pt x="7334935" y="0"/>
                </a:lnTo>
                <a:close/>
              </a:path>
            </a:pathLst>
          </a:custGeom>
          <a:solidFill>
            <a:srgbClr val="141414">
              <a:alpha val="75000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2349500" y="3002786"/>
            <a:ext cx="3878579" cy="11684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508760" y="4352544"/>
            <a:ext cx="7040880" cy="19431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3/19/2026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3/19/2026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02920" y="1787652"/>
            <a:ext cx="4375404" cy="51297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180076" y="1787652"/>
            <a:ext cx="4375404" cy="51297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3/19/2026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3/19/2026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3/19/2026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02920" y="310896"/>
            <a:ext cx="9052560" cy="12435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02920" y="1787652"/>
            <a:ext cx="9052560" cy="51297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419856" y="7228332"/>
            <a:ext cx="3218688" cy="3886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02920" y="7228332"/>
            <a:ext cx="2313432" cy="3886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3/19/2026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242048" y="7228332"/>
            <a:ext cx="2313432" cy="3886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 descr="$PPTXTitle"/>
          <p:cNvSpPr txBox="1">
            <a:spLocks noGrp="1"/>
          </p:cNvSpPr>
          <p:nvPr>
            <p:ph type="ctrTitle"/>
          </p:nvPr>
        </p:nvSpPr>
        <p:spPr>
          <a:xfrm>
            <a:off x="2349500" y="3002786"/>
            <a:ext cx="4230348" cy="1618648"/>
          </a:xfrm>
          <a:prstGeom prst="rect">
            <a:avLst/>
          </a:prstGeom>
        </p:spPr>
        <p:txBody>
          <a:bodyPr vert="horz" wrap="square" lIns="0" tIns="93980" rIns="0" bIns="0" rtlCol="0" anchor="t">
            <a:spAutoFit/>
          </a:bodyPr>
          <a:lstStyle/>
          <a:p>
            <a:pPr marL="12700" marR="5080">
              <a:lnSpc>
                <a:spcPts val="4200"/>
              </a:lnSpc>
              <a:spcBef>
                <a:spcPts val="740"/>
              </a:spcBef>
            </a:pPr>
            <a:r>
              <a:rPr lang="en-GB" sz="4000" spc="-10">
                <a:solidFill>
                  <a:srgbClr val="FFFFFF"/>
                </a:solidFill>
                <a:latin typeface="Century Gothic"/>
                <a:cs typeface="Century Gothic"/>
              </a:rPr>
              <a:t>Prisma Browser </a:t>
            </a:r>
            <a:br>
              <a:rPr lang="en-GB" sz="4000" spc="-10">
                <a:solidFill>
                  <a:srgbClr val="FFFFFF"/>
                </a:solidFill>
                <a:latin typeface="Century Gothic"/>
                <a:cs typeface="Century Gothic"/>
              </a:rPr>
            </a:br>
            <a:r>
              <a:rPr lang="en-GB" sz="4000" spc="-10">
                <a:solidFill>
                  <a:srgbClr val="FFFFFF"/>
                </a:solidFill>
                <a:latin typeface="Century Gothic"/>
                <a:cs typeface="Century Gothic"/>
              </a:rPr>
              <a:t>Pilot Template</a:t>
            </a:r>
            <a:br>
              <a:rPr lang="en-GB" sz="4000" spc="-10">
                <a:solidFill>
                  <a:srgbClr val="FFFFFF"/>
                </a:solidFill>
                <a:latin typeface="Century Gothic"/>
                <a:cs typeface="Century Gothic"/>
              </a:rPr>
            </a:br>
            <a:endParaRPr lang="en-AU" sz="1200" spc="-10">
              <a:solidFill>
                <a:srgbClr val="FFFFFF"/>
              </a:solidFill>
              <a:latin typeface="Aptos"/>
            </a:endParaRPr>
          </a:p>
        </p:txBody>
      </p:sp>
      <p:grpSp>
        <p:nvGrpSpPr>
          <p:cNvPr id="5" name="object 5"/>
          <p:cNvGrpSpPr/>
          <p:nvPr/>
        </p:nvGrpSpPr>
        <p:grpSpPr>
          <a:xfrm>
            <a:off x="0" y="0"/>
            <a:ext cx="9969525" cy="7772425"/>
            <a:chOff x="0" y="0"/>
            <a:chExt cx="9969525" cy="7772425"/>
          </a:xfrm>
        </p:grpSpPr>
        <p:pic>
          <p:nvPicPr>
            <p:cNvPr id="6" name="object 6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0"/>
              <a:ext cx="1828799" cy="7772399"/>
            </a:xfrm>
            <a:prstGeom prst="rect">
              <a:avLst/>
            </a:prstGeom>
          </p:spPr>
        </p:pic>
        <p:sp>
          <p:nvSpPr>
            <p:cNvPr id="7" name="object 7"/>
            <p:cNvSpPr/>
            <p:nvPr/>
          </p:nvSpPr>
          <p:spPr>
            <a:xfrm>
              <a:off x="10337" y="502945"/>
              <a:ext cx="1818005" cy="7269480"/>
            </a:xfrm>
            <a:custGeom>
              <a:avLst/>
              <a:gdLst/>
              <a:ahLst/>
              <a:cxnLst/>
              <a:rect l="l" t="t" r="r" b="b"/>
              <a:pathLst>
                <a:path w="1818005" h="7269480">
                  <a:moveTo>
                    <a:pt x="150456" y="1204569"/>
                  </a:moveTo>
                  <a:lnTo>
                    <a:pt x="0" y="1492173"/>
                  </a:lnTo>
                  <a:lnTo>
                    <a:pt x="0" y="4242930"/>
                  </a:lnTo>
                  <a:lnTo>
                    <a:pt x="100304" y="4434484"/>
                  </a:lnTo>
                  <a:lnTo>
                    <a:pt x="100304" y="6439052"/>
                  </a:lnTo>
                  <a:lnTo>
                    <a:pt x="0" y="6630784"/>
                  </a:lnTo>
                  <a:lnTo>
                    <a:pt x="0" y="7269454"/>
                  </a:lnTo>
                  <a:lnTo>
                    <a:pt x="150456" y="7269454"/>
                  </a:lnTo>
                  <a:lnTo>
                    <a:pt x="150456" y="1204569"/>
                  </a:lnTo>
                  <a:close/>
                </a:path>
                <a:path w="1818005" h="7269480">
                  <a:moveTo>
                    <a:pt x="451383" y="901750"/>
                  </a:moveTo>
                  <a:lnTo>
                    <a:pt x="300926" y="1189736"/>
                  </a:lnTo>
                  <a:lnTo>
                    <a:pt x="300926" y="3669754"/>
                  </a:lnTo>
                  <a:lnTo>
                    <a:pt x="401231" y="3861308"/>
                  </a:lnTo>
                  <a:lnTo>
                    <a:pt x="401231" y="6439192"/>
                  </a:lnTo>
                  <a:lnTo>
                    <a:pt x="300926" y="6631178"/>
                  </a:lnTo>
                  <a:lnTo>
                    <a:pt x="300926" y="7269454"/>
                  </a:lnTo>
                  <a:lnTo>
                    <a:pt x="451383" y="7269454"/>
                  </a:lnTo>
                  <a:lnTo>
                    <a:pt x="451383" y="901750"/>
                  </a:lnTo>
                  <a:close/>
                </a:path>
                <a:path w="1818005" h="7269480">
                  <a:moveTo>
                    <a:pt x="752297" y="601421"/>
                  </a:moveTo>
                  <a:lnTo>
                    <a:pt x="601840" y="889406"/>
                  </a:lnTo>
                  <a:lnTo>
                    <a:pt x="601840" y="3095371"/>
                  </a:lnTo>
                  <a:lnTo>
                    <a:pt x="702144" y="3286925"/>
                  </a:lnTo>
                  <a:lnTo>
                    <a:pt x="702144" y="6439179"/>
                  </a:lnTo>
                  <a:lnTo>
                    <a:pt x="601840" y="6631178"/>
                  </a:lnTo>
                  <a:lnTo>
                    <a:pt x="601840" y="7269454"/>
                  </a:lnTo>
                  <a:lnTo>
                    <a:pt x="752297" y="7269454"/>
                  </a:lnTo>
                  <a:lnTo>
                    <a:pt x="752297" y="601421"/>
                  </a:lnTo>
                  <a:close/>
                </a:path>
                <a:path w="1818005" h="7269480">
                  <a:moveTo>
                    <a:pt x="1053223" y="301523"/>
                  </a:moveTo>
                  <a:lnTo>
                    <a:pt x="902766" y="588772"/>
                  </a:lnTo>
                  <a:lnTo>
                    <a:pt x="902766" y="2515628"/>
                  </a:lnTo>
                  <a:lnTo>
                    <a:pt x="1003071" y="2707182"/>
                  </a:lnTo>
                  <a:lnTo>
                    <a:pt x="1003071" y="6438938"/>
                  </a:lnTo>
                  <a:lnTo>
                    <a:pt x="902766" y="6630429"/>
                  </a:lnTo>
                  <a:lnTo>
                    <a:pt x="902766" y="7269454"/>
                  </a:lnTo>
                  <a:lnTo>
                    <a:pt x="1053223" y="7269454"/>
                  </a:lnTo>
                  <a:lnTo>
                    <a:pt x="1053223" y="301523"/>
                  </a:lnTo>
                  <a:close/>
                </a:path>
                <a:path w="1818005" h="7269480">
                  <a:moveTo>
                    <a:pt x="1354150" y="0"/>
                  </a:moveTo>
                  <a:lnTo>
                    <a:pt x="1203693" y="287972"/>
                  </a:lnTo>
                  <a:lnTo>
                    <a:pt x="1203693" y="1939950"/>
                  </a:lnTo>
                  <a:lnTo>
                    <a:pt x="1303997" y="2131504"/>
                  </a:lnTo>
                  <a:lnTo>
                    <a:pt x="1303997" y="6439179"/>
                  </a:lnTo>
                  <a:lnTo>
                    <a:pt x="1203693" y="6631178"/>
                  </a:lnTo>
                  <a:lnTo>
                    <a:pt x="1203693" y="7269454"/>
                  </a:lnTo>
                  <a:lnTo>
                    <a:pt x="1354150" y="7269454"/>
                  </a:lnTo>
                  <a:lnTo>
                    <a:pt x="1354150" y="0"/>
                  </a:lnTo>
                  <a:close/>
                </a:path>
                <a:path w="1818005" h="7269480">
                  <a:moveTo>
                    <a:pt x="1655076" y="1830463"/>
                  </a:moveTo>
                  <a:lnTo>
                    <a:pt x="1504619" y="2118360"/>
                  </a:lnTo>
                  <a:lnTo>
                    <a:pt x="1504619" y="6247269"/>
                  </a:lnTo>
                  <a:lnTo>
                    <a:pt x="1655076" y="6534518"/>
                  </a:lnTo>
                  <a:lnTo>
                    <a:pt x="1655076" y="1830463"/>
                  </a:lnTo>
                  <a:close/>
                </a:path>
                <a:path w="1818005" h="7269480">
                  <a:moveTo>
                    <a:pt x="1817738" y="2671267"/>
                  </a:moveTo>
                  <a:lnTo>
                    <a:pt x="1805546" y="2694584"/>
                  </a:lnTo>
                  <a:lnTo>
                    <a:pt x="1805546" y="6247269"/>
                  </a:lnTo>
                  <a:lnTo>
                    <a:pt x="1814449" y="6264275"/>
                  </a:lnTo>
                  <a:lnTo>
                    <a:pt x="1817738" y="2671267"/>
                  </a:lnTo>
                  <a:close/>
                </a:path>
              </a:pathLst>
            </a:custGeom>
            <a:solidFill>
              <a:srgbClr val="06C5EC">
                <a:alpha val="14999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7044715" y="1499310"/>
              <a:ext cx="2924810" cy="6161405"/>
            </a:xfrm>
            <a:custGeom>
              <a:avLst/>
              <a:gdLst/>
              <a:ahLst/>
              <a:cxnLst/>
              <a:rect l="l" t="t" r="r" b="b"/>
              <a:pathLst>
                <a:path w="2924809" h="6161405">
                  <a:moveTo>
                    <a:pt x="37007" y="3389541"/>
                  </a:moveTo>
                  <a:lnTo>
                    <a:pt x="10236" y="3393186"/>
                  </a:lnTo>
                  <a:lnTo>
                    <a:pt x="0" y="3394964"/>
                  </a:lnTo>
                  <a:lnTo>
                    <a:pt x="31508" y="3455289"/>
                  </a:lnTo>
                  <a:lnTo>
                    <a:pt x="32727" y="3452164"/>
                  </a:lnTo>
                  <a:lnTo>
                    <a:pt x="37007" y="3440760"/>
                  </a:lnTo>
                  <a:lnTo>
                    <a:pt x="37007" y="3389541"/>
                  </a:lnTo>
                  <a:close/>
                </a:path>
                <a:path w="2924809" h="6161405">
                  <a:moveTo>
                    <a:pt x="229514" y="2503043"/>
                  </a:moveTo>
                  <a:lnTo>
                    <a:pt x="200850" y="2557373"/>
                  </a:lnTo>
                  <a:lnTo>
                    <a:pt x="227063" y="2543848"/>
                  </a:lnTo>
                  <a:lnTo>
                    <a:pt x="229514" y="2542667"/>
                  </a:lnTo>
                  <a:lnTo>
                    <a:pt x="229514" y="2503043"/>
                  </a:lnTo>
                  <a:close/>
                </a:path>
                <a:path w="2924809" h="6161405">
                  <a:moveTo>
                    <a:pt x="422021" y="2725978"/>
                  </a:moveTo>
                  <a:lnTo>
                    <a:pt x="419303" y="2727007"/>
                  </a:lnTo>
                  <a:lnTo>
                    <a:pt x="407631" y="2734373"/>
                  </a:lnTo>
                  <a:lnTo>
                    <a:pt x="391706" y="2749435"/>
                  </a:lnTo>
                  <a:lnTo>
                    <a:pt x="376199" y="2765806"/>
                  </a:lnTo>
                  <a:lnTo>
                    <a:pt x="358127" y="2781300"/>
                  </a:lnTo>
                  <a:lnTo>
                    <a:pt x="334479" y="2793809"/>
                  </a:lnTo>
                  <a:lnTo>
                    <a:pt x="325767" y="2796603"/>
                  </a:lnTo>
                  <a:lnTo>
                    <a:pt x="325767" y="2855950"/>
                  </a:lnTo>
                  <a:lnTo>
                    <a:pt x="339051" y="2864421"/>
                  </a:lnTo>
                  <a:lnTo>
                    <a:pt x="366433" y="2886748"/>
                  </a:lnTo>
                  <a:lnTo>
                    <a:pt x="386638" y="2913507"/>
                  </a:lnTo>
                  <a:lnTo>
                    <a:pt x="396760" y="2941497"/>
                  </a:lnTo>
                  <a:lnTo>
                    <a:pt x="393915" y="2967545"/>
                  </a:lnTo>
                  <a:lnTo>
                    <a:pt x="382422" y="2993898"/>
                  </a:lnTo>
                  <a:lnTo>
                    <a:pt x="370484" y="3020695"/>
                  </a:lnTo>
                  <a:lnTo>
                    <a:pt x="361137" y="3041472"/>
                  </a:lnTo>
                  <a:lnTo>
                    <a:pt x="357339" y="3049841"/>
                  </a:lnTo>
                  <a:lnTo>
                    <a:pt x="405777" y="3054985"/>
                  </a:lnTo>
                  <a:lnTo>
                    <a:pt x="422021" y="3055899"/>
                  </a:lnTo>
                  <a:lnTo>
                    <a:pt x="422021" y="2725978"/>
                  </a:lnTo>
                  <a:close/>
                </a:path>
                <a:path w="2924809" h="6161405">
                  <a:moveTo>
                    <a:pt x="422021" y="2310727"/>
                  </a:moveTo>
                  <a:lnTo>
                    <a:pt x="325767" y="2494953"/>
                  </a:lnTo>
                  <a:lnTo>
                    <a:pt x="325767" y="2503132"/>
                  </a:lnTo>
                  <a:lnTo>
                    <a:pt x="339204" y="2498979"/>
                  </a:lnTo>
                  <a:lnTo>
                    <a:pt x="373341" y="2488057"/>
                  </a:lnTo>
                  <a:lnTo>
                    <a:pt x="404063" y="2481402"/>
                  </a:lnTo>
                  <a:lnTo>
                    <a:pt x="422021" y="2482431"/>
                  </a:lnTo>
                  <a:lnTo>
                    <a:pt x="422021" y="2481402"/>
                  </a:lnTo>
                  <a:lnTo>
                    <a:pt x="422021" y="2310727"/>
                  </a:lnTo>
                  <a:close/>
                </a:path>
                <a:path w="2924809" h="6161405">
                  <a:moveTo>
                    <a:pt x="614527" y="2783522"/>
                  </a:moveTo>
                  <a:lnTo>
                    <a:pt x="586511" y="2775229"/>
                  </a:lnTo>
                  <a:lnTo>
                    <a:pt x="558507" y="2761805"/>
                  </a:lnTo>
                  <a:lnTo>
                    <a:pt x="527367" y="2745727"/>
                  </a:lnTo>
                  <a:lnTo>
                    <a:pt x="518274" y="2742107"/>
                  </a:lnTo>
                  <a:lnTo>
                    <a:pt x="518274" y="3047631"/>
                  </a:lnTo>
                  <a:lnTo>
                    <a:pt x="536219" y="3045980"/>
                  </a:lnTo>
                  <a:lnTo>
                    <a:pt x="574509" y="3046412"/>
                  </a:lnTo>
                  <a:lnTo>
                    <a:pt x="602513" y="3048546"/>
                  </a:lnTo>
                  <a:lnTo>
                    <a:pt x="613371" y="3049841"/>
                  </a:lnTo>
                  <a:lnTo>
                    <a:pt x="614527" y="3048800"/>
                  </a:lnTo>
                  <a:lnTo>
                    <a:pt x="614527" y="3045980"/>
                  </a:lnTo>
                  <a:lnTo>
                    <a:pt x="614527" y="2783522"/>
                  </a:lnTo>
                  <a:close/>
                </a:path>
                <a:path w="2924809" h="6161405">
                  <a:moveTo>
                    <a:pt x="614527" y="2117750"/>
                  </a:moveTo>
                  <a:lnTo>
                    <a:pt x="518274" y="2301824"/>
                  </a:lnTo>
                  <a:lnTo>
                    <a:pt x="518274" y="2526309"/>
                  </a:lnTo>
                  <a:lnTo>
                    <a:pt x="544791" y="2537777"/>
                  </a:lnTo>
                  <a:lnTo>
                    <a:pt x="607809" y="2558351"/>
                  </a:lnTo>
                  <a:lnTo>
                    <a:pt x="614527" y="2560866"/>
                  </a:lnTo>
                  <a:lnTo>
                    <a:pt x="614527" y="2117750"/>
                  </a:lnTo>
                  <a:close/>
                </a:path>
                <a:path w="2924809" h="6161405">
                  <a:moveTo>
                    <a:pt x="807034" y="2850591"/>
                  </a:moveTo>
                  <a:lnTo>
                    <a:pt x="787107" y="2842984"/>
                  </a:lnTo>
                  <a:lnTo>
                    <a:pt x="764247" y="2839008"/>
                  </a:lnTo>
                  <a:lnTo>
                    <a:pt x="740816" y="2834589"/>
                  </a:lnTo>
                  <a:lnTo>
                    <a:pt x="713955" y="2823832"/>
                  </a:lnTo>
                  <a:lnTo>
                    <a:pt x="710780" y="2822257"/>
                  </a:lnTo>
                  <a:lnTo>
                    <a:pt x="710780" y="2962160"/>
                  </a:lnTo>
                  <a:lnTo>
                    <a:pt x="732459" y="2942640"/>
                  </a:lnTo>
                  <a:lnTo>
                    <a:pt x="794537" y="2887586"/>
                  </a:lnTo>
                  <a:lnTo>
                    <a:pt x="807034" y="2877540"/>
                  </a:lnTo>
                  <a:lnTo>
                    <a:pt x="807034" y="2850591"/>
                  </a:lnTo>
                  <a:close/>
                </a:path>
                <a:path w="2924809" h="6161405">
                  <a:moveTo>
                    <a:pt x="807034" y="1925472"/>
                  </a:moveTo>
                  <a:lnTo>
                    <a:pt x="710780" y="2109698"/>
                  </a:lnTo>
                  <a:lnTo>
                    <a:pt x="710780" y="2614485"/>
                  </a:lnTo>
                  <a:lnTo>
                    <a:pt x="723163" y="2621356"/>
                  </a:lnTo>
                  <a:lnTo>
                    <a:pt x="750531" y="2633776"/>
                  </a:lnTo>
                  <a:lnTo>
                    <a:pt x="783056" y="2649778"/>
                  </a:lnTo>
                  <a:lnTo>
                    <a:pt x="807034" y="2663812"/>
                  </a:lnTo>
                  <a:lnTo>
                    <a:pt x="807034" y="1925472"/>
                  </a:lnTo>
                  <a:close/>
                </a:path>
                <a:path w="2924809" h="6161405">
                  <a:moveTo>
                    <a:pt x="999540" y="4333760"/>
                  </a:moveTo>
                  <a:lnTo>
                    <a:pt x="985634" y="4344860"/>
                  </a:lnTo>
                  <a:lnTo>
                    <a:pt x="967130" y="4358576"/>
                  </a:lnTo>
                  <a:lnTo>
                    <a:pt x="964107" y="4360646"/>
                  </a:lnTo>
                  <a:lnTo>
                    <a:pt x="999540" y="4428452"/>
                  </a:lnTo>
                  <a:lnTo>
                    <a:pt x="999540" y="4333760"/>
                  </a:lnTo>
                  <a:close/>
                </a:path>
                <a:path w="2924809" h="6161405">
                  <a:moveTo>
                    <a:pt x="999540" y="1732584"/>
                  </a:moveTo>
                  <a:lnTo>
                    <a:pt x="903287" y="1916811"/>
                  </a:lnTo>
                  <a:lnTo>
                    <a:pt x="903287" y="2719857"/>
                  </a:lnTo>
                  <a:lnTo>
                    <a:pt x="907846" y="2722295"/>
                  </a:lnTo>
                  <a:lnTo>
                    <a:pt x="925410" y="2732659"/>
                  </a:lnTo>
                  <a:lnTo>
                    <a:pt x="937844" y="2740444"/>
                  </a:lnTo>
                  <a:lnTo>
                    <a:pt x="942555" y="2743517"/>
                  </a:lnTo>
                  <a:lnTo>
                    <a:pt x="999540" y="2688615"/>
                  </a:lnTo>
                  <a:lnTo>
                    <a:pt x="999540" y="1732584"/>
                  </a:lnTo>
                  <a:close/>
                </a:path>
                <a:path w="2924809" h="6161405">
                  <a:moveTo>
                    <a:pt x="1192047" y="3952608"/>
                  </a:moveTo>
                  <a:lnTo>
                    <a:pt x="1138656" y="3979735"/>
                  </a:lnTo>
                  <a:lnTo>
                    <a:pt x="1109433" y="4042029"/>
                  </a:lnTo>
                  <a:lnTo>
                    <a:pt x="1101432" y="4100830"/>
                  </a:lnTo>
                  <a:lnTo>
                    <a:pt x="1095794" y="4155935"/>
                  </a:lnTo>
                  <a:lnTo>
                    <a:pt x="1095794" y="4437354"/>
                  </a:lnTo>
                  <a:lnTo>
                    <a:pt x="1192047" y="4621403"/>
                  </a:lnTo>
                  <a:lnTo>
                    <a:pt x="1192047" y="3952608"/>
                  </a:lnTo>
                  <a:close/>
                </a:path>
                <a:path w="2924809" h="6161405">
                  <a:moveTo>
                    <a:pt x="1192047" y="1540192"/>
                  </a:moveTo>
                  <a:lnTo>
                    <a:pt x="1095794" y="1724329"/>
                  </a:lnTo>
                  <a:lnTo>
                    <a:pt x="1095794" y="2595892"/>
                  </a:lnTo>
                  <a:lnTo>
                    <a:pt x="1192047" y="2503170"/>
                  </a:lnTo>
                  <a:lnTo>
                    <a:pt x="1192047" y="1540192"/>
                  </a:lnTo>
                  <a:close/>
                </a:path>
                <a:path w="2924809" h="6161405">
                  <a:moveTo>
                    <a:pt x="1384554" y="3827373"/>
                  </a:moveTo>
                  <a:lnTo>
                    <a:pt x="1369021" y="3837000"/>
                  </a:lnTo>
                  <a:lnTo>
                    <a:pt x="1323924" y="3864229"/>
                  </a:lnTo>
                  <a:lnTo>
                    <a:pt x="1314704" y="3870096"/>
                  </a:lnTo>
                  <a:lnTo>
                    <a:pt x="1352473" y="3942219"/>
                  </a:lnTo>
                  <a:lnTo>
                    <a:pt x="1352473" y="4119194"/>
                  </a:lnTo>
                  <a:lnTo>
                    <a:pt x="1288300" y="4241952"/>
                  </a:lnTo>
                  <a:lnTo>
                    <a:pt x="1288300" y="4629848"/>
                  </a:lnTo>
                  <a:lnTo>
                    <a:pt x="1384554" y="4813617"/>
                  </a:lnTo>
                  <a:lnTo>
                    <a:pt x="1384554" y="3827373"/>
                  </a:lnTo>
                  <a:close/>
                </a:path>
                <a:path w="2924809" h="6161405">
                  <a:moveTo>
                    <a:pt x="1384554" y="3393821"/>
                  </a:moveTo>
                  <a:lnTo>
                    <a:pt x="1380972" y="3397313"/>
                  </a:lnTo>
                  <a:lnTo>
                    <a:pt x="1384554" y="3402533"/>
                  </a:lnTo>
                  <a:lnTo>
                    <a:pt x="1384554" y="3393821"/>
                  </a:lnTo>
                  <a:close/>
                </a:path>
                <a:path w="2924809" h="6161405">
                  <a:moveTo>
                    <a:pt x="1384554" y="1347889"/>
                  </a:moveTo>
                  <a:lnTo>
                    <a:pt x="1288300" y="1532001"/>
                  </a:lnTo>
                  <a:lnTo>
                    <a:pt x="1288300" y="2410574"/>
                  </a:lnTo>
                  <a:lnTo>
                    <a:pt x="1384554" y="2318016"/>
                  </a:lnTo>
                  <a:lnTo>
                    <a:pt x="1384554" y="1347889"/>
                  </a:lnTo>
                  <a:close/>
                </a:path>
                <a:path w="2924809" h="6161405">
                  <a:moveTo>
                    <a:pt x="1577060" y="3206927"/>
                  </a:moveTo>
                  <a:lnTo>
                    <a:pt x="1480807" y="3300374"/>
                  </a:lnTo>
                  <a:lnTo>
                    <a:pt x="1480807" y="3452279"/>
                  </a:lnTo>
                  <a:lnTo>
                    <a:pt x="1544980" y="3574821"/>
                  </a:lnTo>
                  <a:lnTo>
                    <a:pt x="1544980" y="4118889"/>
                  </a:lnTo>
                  <a:lnTo>
                    <a:pt x="1480807" y="4241025"/>
                  </a:lnTo>
                  <a:lnTo>
                    <a:pt x="1480807" y="4821669"/>
                  </a:lnTo>
                  <a:lnTo>
                    <a:pt x="1577060" y="5005908"/>
                  </a:lnTo>
                  <a:lnTo>
                    <a:pt x="1577060" y="3206927"/>
                  </a:lnTo>
                  <a:close/>
                </a:path>
                <a:path w="2924809" h="6161405">
                  <a:moveTo>
                    <a:pt x="1577060" y="1155573"/>
                  </a:moveTo>
                  <a:lnTo>
                    <a:pt x="1480807" y="1338783"/>
                  </a:lnTo>
                  <a:lnTo>
                    <a:pt x="1480807" y="2225459"/>
                  </a:lnTo>
                  <a:lnTo>
                    <a:pt x="1577060" y="2132901"/>
                  </a:lnTo>
                  <a:lnTo>
                    <a:pt x="1577060" y="1155573"/>
                  </a:lnTo>
                  <a:close/>
                </a:path>
                <a:path w="2924809" h="6161405">
                  <a:moveTo>
                    <a:pt x="1769567" y="3020022"/>
                  </a:moveTo>
                  <a:lnTo>
                    <a:pt x="1684337" y="3102775"/>
                  </a:lnTo>
                  <a:lnTo>
                    <a:pt x="1737487" y="3204260"/>
                  </a:lnTo>
                  <a:lnTo>
                    <a:pt x="1737487" y="4119143"/>
                  </a:lnTo>
                  <a:lnTo>
                    <a:pt x="1673313" y="4241787"/>
                  </a:lnTo>
                  <a:lnTo>
                    <a:pt x="1673313" y="5013998"/>
                  </a:lnTo>
                  <a:lnTo>
                    <a:pt x="1769567" y="5198224"/>
                  </a:lnTo>
                  <a:lnTo>
                    <a:pt x="1769567" y="3020022"/>
                  </a:lnTo>
                  <a:close/>
                </a:path>
                <a:path w="2924809" h="6161405">
                  <a:moveTo>
                    <a:pt x="1769567" y="962825"/>
                  </a:moveTo>
                  <a:lnTo>
                    <a:pt x="1673313" y="1146797"/>
                  </a:lnTo>
                  <a:lnTo>
                    <a:pt x="1673313" y="2040356"/>
                  </a:lnTo>
                  <a:lnTo>
                    <a:pt x="1685569" y="2028558"/>
                  </a:lnTo>
                  <a:lnTo>
                    <a:pt x="1769567" y="1949462"/>
                  </a:lnTo>
                  <a:lnTo>
                    <a:pt x="1769567" y="962825"/>
                  </a:lnTo>
                  <a:close/>
                </a:path>
                <a:path w="2924809" h="6161405">
                  <a:moveTo>
                    <a:pt x="1962073" y="2833116"/>
                  </a:moveTo>
                  <a:lnTo>
                    <a:pt x="1929993" y="2864256"/>
                  </a:lnTo>
                  <a:lnTo>
                    <a:pt x="1929993" y="4119143"/>
                  </a:lnTo>
                  <a:lnTo>
                    <a:pt x="1865820" y="4241800"/>
                  </a:lnTo>
                  <a:lnTo>
                    <a:pt x="1865820" y="5207698"/>
                  </a:lnTo>
                  <a:lnTo>
                    <a:pt x="1962073" y="5391277"/>
                  </a:lnTo>
                  <a:lnTo>
                    <a:pt x="1962073" y="2833116"/>
                  </a:lnTo>
                  <a:close/>
                </a:path>
                <a:path w="2924809" h="6161405">
                  <a:moveTo>
                    <a:pt x="1962073" y="770572"/>
                  </a:moveTo>
                  <a:lnTo>
                    <a:pt x="1865820" y="954557"/>
                  </a:lnTo>
                  <a:lnTo>
                    <a:pt x="1865820" y="1863344"/>
                  </a:lnTo>
                  <a:lnTo>
                    <a:pt x="1881365" y="1849475"/>
                  </a:lnTo>
                  <a:lnTo>
                    <a:pt x="1893633" y="1835404"/>
                  </a:lnTo>
                  <a:lnTo>
                    <a:pt x="1899361" y="1827326"/>
                  </a:lnTo>
                  <a:lnTo>
                    <a:pt x="1913267" y="1815401"/>
                  </a:lnTo>
                  <a:lnTo>
                    <a:pt x="1941652" y="1799323"/>
                  </a:lnTo>
                  <a:lnTo>
                    <a:pt x="1962073" y="1791144"/>
                  </a:lnTo>
                  <a:lnTo>
                    <a:pt x="1962073" y="770572"/>
                  </a:lnTo>
                  <a:close/>
                </a:path>
                <a:path w="2924809" h="6161405">
                  <a:moveTo>
                    <a:pt x="2154567" y="2646210"/>
                  </a:moveTo>
                  <a:lnTo>
                    <a:pt x="2122487" y="2677363"/>
                  </a:lnTo>
                  <a:lnTo>
                    <a:pt x="2122487" y="4119219"/>
                  </a:lnTo>
                  <a:lnTo>
                    <a:pt x="2058314" y="4242041"/>
                  </a:lnTo>
                  <a:lnTo>
                    <a:pt x="2058314" y="5399506"/>
                  </a:lnTo>
                  <a:lnTo>
                    <a:pt x="2154567" y="5583758"/>
                  </a:lnTo>
                  <a:lnTo>
                    <a:pt x="2154567" y="2646210"/>
                  </a:lnTo>
                  <a:close/>
                </a:path>
                <a:path w="2924809" h="6161405">
                  <a:moveTo>
                    <a:pt x="2154567" y="576859"/>
                  </a:moveTo>
                  <a:lnTo>
                    <a:pt x="2058314" y="761085"/>
                  </a:lnTo>
                  <a:lnTo>
                    <a:pt x="2058314" y="1772323"/>
                  </a:lnTo>
                  <a:lnTo>
                    <a:pt x="2154567" y="1768297"/>
                  </a:lnTo>
                  <a:lnTo>
                    <a:pt x="2154567" y="576859"/>
                  </a:lnTo>
                  <a:close/>
                </a:path>
                <a:path w="2924809" h="6161405">
                  <a:moveTo>
                    <a:pt x="2347074" y="2459304"/>
                  </a:moveTo>
                  <a:lnTo>
                    <a:pt x="2314994" y="2490457"/>
                  </a:lnTo>
                  <a:lnTo>
                    <a:pt x="2314994" y="4119232"/>
                  </a:lnTo>
                  <a:lnTo>
                    <a:pt x="2250821" y="4242054"/>
                  </a:lnTo>
                  <a:lnTo>
                    <a:pt x="2250821" y="5591746"/>
                  </a:lnTo>
                  <a:lnTo>
                    <a:pt x="2347074" y="5775985"/>
                  </a:lnTo>
                  <a:lnTo>
                    <a:pt x="2347074" y="2459304"/>
                  </a:lnTo>
                  <a:close/>
                </a:path>
                <a:path w="2924809" h="6161405">
                  <a:moveTo>
                    <a:pt x="2347074" y="384746"/>
                  </a:moveTo>
                  <a:lnTo>
                    <a:pt x="2250821" y="568972"/>
                  </a:lnTo>
                  <a:lnTo>
                    <a:pt x="2250821" y="1764271"/>
                  </a:lnTo>
                  <a:lnTo>
                    <a:pt x="2347074" y="1760245"/>
                  </a:lnTo>
                  <a:lnTo>
                    <a:pt x="2347074" y="384746"/>
                  </a:lnTo>
                  <a:close/>
                </a:path>
                <a:path w="2924809" h="6161405">
                  <a:moveTo>
                    <a:pt x="2539581" y="2272411"/>
                  </a:moveTo>
                  <a:lnTo>
                    <a:pt x="2507500" y="2303551"/>
                  </a:lnTo>
                  <a:lnTo>
                    <a:pt x="2507500" y="4119080"/>
                  </a:lnTo>
                  <a:lnTo>
                    <a:pt x="2443327" y="4241571"/>
                  </a:lnTo>
                  <a:lnTo>
                    <a:pt x="2443327" y="5784672"/>
                  </a:lnTo>
                  <a:lnTo>
                    <a:pt x="2539581" y="5968606"/>
                  </a:lnTo>
                  <a:lnTo>
                    <a:pt x="2539581" y="2272411"/>
                  </a:lnTo>
                  <a:close/>
                </a:path>
                <a:path w="2924809" h="6161405">
                  <a:moveTo>
                    <a:pt x="2539581" y="192887"/>
                  </a:moveTo>
                  <a:lnTo>
                    <a:pt x="2443327" y="376643"/>
                  </a:lnTo>
                  <a:lnTo>
                    <a:pt x="2443327" y="1609280"/>
                  </a:lnTo>
                  <a:lnTo>
                    <a:pt x="2507500" y="1731822"/>
                  </a:lnTo>
                  <a:lnTo>
                    <a:pt x="2507500" y="1753527"/>
                  </a:lnTo>
                  <a:lnTo>
                    <a:pt x="2539581" y="1752180"/>
                  </a:lnTo>
                  <a:lnTo>
                    <a:pt x="2539581" y="192887"/>
                  </a:lnTo>
                  <a:close/>
                </a:path>
                <a:path w="2924809" h="6161405">
                  <a:moveTo>
                    <a:pt x="2732087" y="2084920"/>
                  </a:moveTo>
                  <a:lnTo>
                    <a:pt x="2714206" y="2102866"/>
                  </a:lnTo>
                  <a:lnTo>
                    <a:pt x="2699994" y="2116658"/>
                  </a:lnTo>
                  <a:lnTo>
                    <a:pt x="2699994" y="4119232"/>
                  </a:lnTo>
                  <a:lnTo>
                    <a:pt x="2635834" y="4242054"/>
                  </a:lnTo>
                  <a:lnTo>
                    <a:pt x="2635834" y="5977052"/>
                  </a:lnTo>
                  <a:lnTo>
                    <a:pt x="2732087" y="6161138"/>
                  </a:lnTo>
                  <a:lnTo>
                    <a:pt x="2732087" y="2084920"/>
                  </a:lnTo>
                  <a:close/>
                </a:path>
                <a:path w="2924809" h="6161405">
                  <a:moveTo>
                    <a:pt x="2732087" y="0"/>
                  </a:moveTo>
                  <a:lnTo>
                    <a:pt x="2635834" y="184226"/>
                  </a:lnTo>
                  <a:lnTo>
                    <a:pt x="2635834" y="1241018"/>
                  </a:lnTo>
                  <a:lnTo>
                    <a:pt x="2699994" y="1363560"/>
                  </a:lnTo>
                  <a:lnTo>
                    <a:pt x="2699994" y="1746084"/>
                  </a:lnTo>
                  <a:lnTo>
                    <a:pt x="2732087" y="1745348"/>
                  </a:lnTo>
                  <a:lnTo>
                    <a:pt x="2732087" y="0"/>
                  </a:lnTo>
                  <a:close/>
                </a:path>
                <a:path w="2924809" h="6161405">
                  <a:moveTo>
                    <a:pt x="2924594" y="1170978"/>
                  </a:moveTo>
                  <a:lnTo>
                    <a:pt x="2828340" y="1355140"/>
                  </a:lnTo>
                  <a:lnTo>
                    <a:pt x="2828340" y="1748853"/>
                  </a:lnTo>
                  <a:lnTo>
                    <a:pt x="2853372" y="1750441"/>
                  </a:lnTo>
                  <a:lnTo>
                    <a:pt x="2872409" y="1754289"/>
                  </a:lnTo>
                  <a:lnTo>
                    <a:pt x="2907373" y="1791284"/>
                  </a:lnTo>
                  <a:lnTo>
                    <a:pt x="2924162" y="1834464"/>
                  </a:lnTo>
                  <a:lnTo>
                    <a:pt x="2923959" y="1849475"/>
                  </a:lnTo>
                  <a:lnTo>
                    <a:pt x="2923946" y="1850250"/>
                  </a:lnTo>
                  <a:lnTo>
                    <a:pt x="2922879" y="1866900"/>
                  </a:lnTo>
                  <a:lnTo>
                    <a:pt x="2922232" y="1883968"/>
                  </a:lnTo>
                  <a:lnTo>
                    <a:pt x="2857233" y="1959343"/>
                  </a:lnTo>
                  <a:lnTo>
                    <a:pt x="2828340" y="1988324"/>
                  </a:lnTo>
                  <a:lnTo>
                    <a:pt x="2828340" y="3996461"/>
                  </a:lnTo>
                  <a:lnTo>
                    <a:pt x="2924594" y="4180217"/>
                  </a:lnTo>
                  <a:lnTo>
                    <a:pt x="2924594" y="1170978"/>
                  </a:lnTo>
                  <a:close/>
                </a:path>
              </a:pathLst>
            </a:custGeom>
            <a:solidFill>
              <a:srgbClr val="06C5EC">
                <a:alpha val="64999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3" name="object 13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3079918" y="5945035"/>
              <a:ext cx="156133" cy="177037"/>
            </a:xfrm>
            <a:prstGeom prst="rect">
              <a:avLst/>
            </a:prstGeom>
          </p:spPr>
        </p:pic>
        <p:sp>
          <p:nvSpPr>
            <p:cNvPr id="14" name="object 14"/>
            <p:cNvSpPr/>
            <p:nvPr/>
          </p:nvSpPr>
          <p:spPr>
            <a:xfrm>
              <a:off x="2508777" y="5889024"/>
              <a:ext cx="229870" cy="286385"/>
            </a:xfrm>
            <a:custGeom>
              <a:avLst/>
              <a:gdLst/>
              <a:ahLst/>
              <a:cxnLst/>
              <a:rect l="l" t="t" r="r" b="b"/>
              <a:pathLst>
                <a:path w="229869" h="286385">
                  <a:moveTo>
                    <a:pt x="172097" y="0"/>
                  </a:moveTo>
                  <a:lnTo>
                    <a:pt x="114922" y="57175"/>
                  </a:lnTo>
                  <a:lnTo>
                    <a:pt x="143357" y="85610"/>
                  </a:lnTo>
                  <a:lnTo>
                    <a:pt x="0" y="228981"/>
                  </a:lnTo>
                  <a:lnTo>
                    <a:pt x="57162" y="286156"/>
                  </a:lnTo>
                  <a:lnTo>
                    <a:pt x="114350" y="228981"/>
                  </a:lnTo>
                  <a:lnTo>
                    <a:pt x="85902" y="200545"/>
                  </a:lnTo>
                  <a:lnTo>
                    <a:pt x="229273" y="57175"/>
                  </a:lnTo>
                  <a:lnTo>
                    <a:pt x="172097" y="0"/>
                  </a:lnTo>
                  <a:close/>
                </a:path>
              </a:pathLst>
            </a:custGeom>
            <a:solidFill>
              <a:srgbClr val="F7592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5" name="object 15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423159" y="5889021"/>
              <a:ext cx="400491" cy="286160"/>
            </a:xfrm>
            <a:prstGeom prst="rect">
              <a:avLst/>
            </a:prstGeom>
          </p:spPr>
        </p:pic>
        <p:sp>
          <p:nvSpPr>
            <p:cNvPr id="16" name="object 16"/>
            <p:cNvSpPr/>
            <p:nvPr/>
          </p:nvSpPr>
          <p:spPr>
            <a:xfrm>
              <a:off x="3265081" y="5886996"/>
              <a:ext cx="50800" cy="232410"/>
            </a:xfrm>
            <a:custGeom>
              <a:avLst/>
              <a:gdLst/>
              <a:ahLst/>
              <a:cxnLst/>
              <a:rect l="l" t="t" r="r" b="b"/>
              <a:pathLst>
                <a:path w="50800" h="232410">
                  <a:moveTo>
                    <a:pt x="50787" y="0"/>
                  </a:moveTo>
                  <a:lnTo>
                    <a:pt x="0" y="0"/>
                  </a:lnTo>
                  <a:lnTo>
                    <a:pt x="0" y="232168"/>
                  </a:lnTo>
                  <a:lnTo>
                    <a:pt x="50787" y="232168"/>
                  </a:lnTo>
                  <a:lnTo>
                    <a:pt x="50787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7" name="object 17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2894188" y="5945035"/>
              <a:ext cx="174117" cy="232168"/>
            </a:xfrm>
            <a:prstGeom prst="rect">
              <a:avLst/>
            </a:prstGeom>
          </p:spPr>
        </p:pic>
        <p:sp>
          <p:nvSpPr>
            <p:cNvPr id="18" name="object 18"/>
            <p:cNvSpPr/>
            <p:nvPr/>
          </p:nvSpPr>
          <p:spPr>
            <a:xfrm>
              <a:off x="3712299" y="5886996"/>
              <a:ext cx="441325" cy="235585"/>
            </a:xfrm>
            <a:custGeom>
              <a:avLst/>
              <a:gdLst/>
              <a:ahLst/>
              <a:cxnLst/>
              <a:rect l="l" t="t" r="r" b="b"/>
              <a:pathLst>
                <a:path w="441325" h="235585">
                  <a:moveTo>
                    <a:pt x="50787" y="0"/>
                  </a:moveTo>
                  <a:lnTo>
                    <a:pt x="0" y="0"/>
                  </a:lnTo>
                  <a:lnTo>
                    <a:pt x="0" y="232181"/>
                  </a:lnTo>
                  <a:lnTo>
                    <a:pt x="50787" y="232181"/>
                  </a:lnTo>
                  <a:lnTo>
                    <a:pt x="50787" y="0"/>
                  </a:lnTo>
                  <a:close/>
                </a:path>
                <a:path w="441325" h="235585">
                  <a:moveTo>
                    <a:pt x="197345" y="219697"/>
                  </a:moveTo>
                  <a:lnTo>
                    <a:pt x="182829" y="183718"/>
                  </a:lnTo>
                  <a:lnTo>
                    <a:pt x="174612" y="187490"/>
                  </a:lnTo>
                  <a:lnTo>
                    <a:pt x="165887" y="190423"/>
                  </a:lnTo>
                  <a:lnTo>
                    <a:pt x="157645" y="192328"/>
                  </a:lnTo>
                  <a:lnTo>
                    <a:pt x="150914" y="193001"/>
                  </a:lnTo>
                  <a:lnTo>
                    <a:pt x="141490" y="191617"/>
                  </a:lnTo>
                  <a:lnTo>
                    <a:pt x="135204" y="187413"/>
                  </a:lnTo>
                  <a:lnTo>
                    <a:pt x="131686" y="180263"/>
                  </a:lnTo>
                  <a:lnTo>
                    <a:pt x="130606" y="170078"/>
                  </a:lnTo>
                  <a:lnTo>
                    <a:pt x="130606" y="100126"/>
                  </a:lnTo>
                  <a:lnTo>
                    <a:pt x="190385" y="100126"/>
                  </a:lnTo>
                  <a:lnTo>
                    <a:pt x="190385" y="60960"/>
                  </a:lnTo>
                  <a:lnTo>
                    <a:pt x="130606" y="60960"/>
                  </a:lnTo>
                  <a:lnTo>
                    <a:pt x="130606" y="21780"/>
                  </a:lnTo>
                  <a:lnTo>
                    <a:pt x="79806" y="29324"/>
                  </a:lnTo>
                  <a:lnTo>
                    <a:pt x="79806" y="175006"/>
                  </a:lnTo>
                  <a:lnTo>
                    <a:pt x="83616" y="201168"/>
                  </a:lnTo>
                  <a:lnTo>
                    <a:pt x="95034" y="219951"/>
                  </a:lnTo>
                  <a:lnTo>
                    <a:pt x="114084" y="231279"/>
                  </a:lnTo>
                  <a:lnTo>
                    <a:pt x="140754" y="235077"/>
                  </a:lnTo>
                  <a:lnTo>
                    <a:pt x="154736" y="234061"/>
                  </a:lnTo>
                  <a:lnTo>
                    <a:pt x="169265" y="231089"/>
                  </a:lnTo>
                  <a:lnTo>
                    <a:pt x="183680" y="226263"/>
                  </a:lnTo>
                  <a:lnTo>
                    <a:pt x="197345" y="219697"/>
                  </a:lnTo>
                  <a:close/>
                </a:path>
                <a:path w="441325" h="235585">
                  <a:moveTo>
                    <a:pt x="377266" y="143662"/>
                  </a:moveTo>
                  <a:lnTo>
                    <a:pt x="370738" y="109347"/>
                  </a:lnTo>
                  <a:lnTo>
                    <a:pt x="364528" y="100114"/>
                  </a:lnTo>
                  <a:lnTo>
                    <a:pt x="352488" y="82245"/>
                  </a:lnTo>
                  <a:lnTo>
                    <a:pt x="325031" y="64782"/>
                  </a:lnTo>
                  <a:lnTo>
                    <a:pt x="325031" y="145110"/>
                  </a:lnTo>
                  <a:lnTo>
                    <a:pt x="325031" y="148005"/>
                  </a:lnTo>
                  <a:lnTo>
                    <a:pt x="322554" y="166065"/>
                  </a:lnTo>
                  <a:lnTo>
                    <a:pt x="315391" y="180301"/>
                  </a:lnTo>
                  <a:lnTo>
                    <a:pt x="303987" y="189636"/>
                  </a:lnTo>
                  <a:lnTo>
                    <a:pt x="288759" y="192989"/>
                  </a:lnTo>
                  <a:lnTo>
                    <a:pt x="273532" y="189636"/>
                  </a:lnTo>
                  <a:lnTo>
                    <a:pt x="262128" y="180301"/>
                  </a:lnTo>
                  <a:lnTo>
                    <a:pt x="254965" y="166065"/>
                  </a:lnTo>
                  <a:lnTo>
                    <a:pt x="252476" y="148005"/>
                  </a:lnTo>
                  <a:lnTo>
                    <a:pt x="252476" y="145110"/>
                  </a:lnTo>
                  <a:lnTo>
                    <a:pt x="254965" y="127063"/>
                  </a:lnTo>
                  <a:lnTo>
                    <a:pt x="262128" y="112826"/>
                  </a:lnTo>
                  <a:lnTo>
                    <a:pt x="273532" y="103479"/>
                  </a:lnTo>
                  <a:lnTo>
                    <a:pt x="288759" y="100114"/>
                  </a:lnTo>
                  <a:lnTo>
                    <a:pt x="303987" y="103479"/>
                  </a:lnTo>
                  <a:lnTo>
                    <a:pt x="315391" y="112826"/>
                  </a:lnTo>
                  <a:lnTo>
                    <a:pt x="322554" y="127063"/>
                  </a:lnTo>
                  <a:lnTo>
                    <a:pt x="325031" y="145110"/>
                  </a:lnTo>
                  <a:lnTo>
                    <a:pt x="325031" y="64782"/>
                  </a:lnTo>
                  <a:lnTo>
                    <a:pt x="324497" y="64439"/>
                  </a:lnTo>
                  <a:lnTo>
                    <a:pt x="288759" y="58039"/>
                  </a:lnTo>
                  <a:lnTo>
                    <a:pt x="253009" y="64439"/>
                  </a:lnTo>
                  <a:lnTo>
                    <a:pt x="225018" y="82245"/>
                  </a:lnTo>
                  <a:lnTo>
                    <a:pt x="206768" y="109347"/>
                  </a:lnTo>
                  <a:lnTo>
                    <a:pt x="200240" y="143662"/>
                  </a:lnTo>
                  <a:lnTo>
                    <a:pt x="200240" y="149453"/>
                  </a:lnTo>
                  <a:lnTo>
                    <a:pt x="206768" y="183781"/>
                  </a:lnTo>
                  <a:lnTo>
                    <a:pt x="225018" y="210883"/>
                  </a:lnTo>
                  <a:lnTo>
                    <a:pt x="253009" y="228688"/>
                  </a:lnTo>
                  <a:lnTo>
                    <a:pt x="288759" y="235077"/>
                  </a:lnTo>
                  <a:lnTo>
                    <a:pt x="324497" y="228688"/>
                  </a:lnTo>
                  <a:lnTo>
                    <a:pt x="352488" y="210883"/>
                  </a:lnTo>
                  <a:lnTo>
                    <a:pt x="364540" y="192989"/>
                  </a:lnTo>
                  <a:lnTo>
                    <a:pt x="370738" y="183781"/>
                  </a:lnTo>
                  <a:lnTo>
                    <a:pt x="377266" y="149453"/>
                  </a:lnTo>
                  <a:lnTo>
                    <a:pt x="377266" y="143662"/>
                  </a:lnTo>
                  <a:close/>
                </a:path>
                <a:path w="441325" h="235585">
                  <a:moveTo>
                    <a:pt x="425450" y="85902"/>
                  </a:moveTo>
                  <a:lnTo>
                    <a:pt x="420624" y="76911"/>
                  </a:lnTo>
                  <a:lnTo>
                    <a:pt x="419773" y="75336"/>
                  </a:lnTo>
                  <a:lnTo>
                    <a:pt x="423240" y="74295"/>
                  </a:lnTo>
                  <a:lnTo>
                    <a:pt x="424980" y="71970"/>
                  </a:lnTo>
                  <a:lnTo>
                    <a:pt x="425157" y="71716"/>
                  </a:lnTo>
                  <a:lnTo>
                    <a:pt x="425157" y="64135"/>
                  </a:lnTo>
                  <a:lnTo>
                    <a:pt x="425157" y="62687"/>
                  </a:lnTo>
                  <a:lnTo>
                    <a:pt x="421386" y="59207"/>
                  </a:lnTo>
                  <a:lnTo>
                    <a:pt x="419646" y="59207"/>
                  </a:lnTo>
                  <a:lnTo>
                    <a:pt x="419646" y="65303"/>
                  </a:lnTo>
                  <a:lnTo>
                    <a:pt x="419646" y="70523"/>
                  </a:lnTo>
                  <a:lnTo>
                    <a:pt x="418198" y="71970"/>
                  </a:lnTo>
                  <a:lnTo>
                    <a:pt x="408609" y="71970"/>
                  </a:lnTo>
                  <a:lnTo>
                    <a:pt x="408609" y="64135"/>
                  </a:lnTo>
                  <a:lnTo>
                    <a:pt x="418198" y="64135"/>
                  </a:lnTo>
                  <a:lnTo>
                    <a:pt x="419646" y="65303"/>
                  </a:lnTo>
                  <a:lnTo>
                    <a:pt x="419646" y="59207"/>
                  </a:lnTo>
                  <a:lnTo>
                    <a:pt x="403098" y="59207"/>
                  </a:lnTo>
                  <a:lnTo>
                    <a:pt x="403098" y="85902"/>
                  </a:lnTo>
                  <a:lnTo>
                    <a:pt x="408609" y="85902"/>
                  </a:lnTo>
                  <a:lnTo>
                    <a:pt x="408609" y="76911"/>
                  </a:lnTo>
                  <a:lnTo>
                    <a:pt x="414743" y="76911"/>
                  </a:lnTo>
                  <a:lnTo>
                    <a:pt x="419354" y="85902"/>
                  </a:lnTo>
                  <a:lnTo>
                    <a:pt x="425450" y="85902"/>
                  </a:lnTo>
                  <a:close/>
                </a:path>
                <a:path w="441325" h="235585">
                  <a:moveTo>
                    <a:pt x="441121" y="72555"/>
                  </a:moveTo>
                  <a:lnTo>
                    <a:pt x="439026" y="61633"/>
                  </a:lnTo>
                  <a:lnTo>
                    <a:pt x="437057" y="58674"/>
                  </a:lnTo>
                  <a:lnTo>
                    <a:pt x="437057" y="72555"/>
                  </a:lnTo>
                  <a:lnTo>
                    <a:pt x="435305" y="82156"/>
                  </a:lnTo>
                  <a:lnTo>
                    <a:pt x="430428" y="89687"/>
                  </a:lnTo>
                  <a:lnTo>
                    <a:pt x="422986" y="94602"/>
                  </a:lnTo>
                  <a:lnTo>
                    <a:pt x="413550" y="96354"/>
                  </a:lnTo>
                  <a:lnTo>
                    <a:pt x="404126" y="94602"/>
                  </a:lnTo>
                  <a:lnTo>
                    <a:pt x="396684" y="89687"/>
                  </a:lnTo>
                  <a:lnTo>
                    <a:pt x="391795" y="82156"/>
                  </a:lnTo>
                  <a:lnTo>
                    <a:pt x="390042" y="72555"/>
                  </a:lnTo>
                  <a:lnTo>
                    <a:pt x="391795" y="62966"/>
                  </a:lnTo>
                  <a:lnTo>
                    <a:pt x="396684" y="55435"/>
                  </a:lnTo>
                  <a:lnTo>
                    <a:pt x="404126" y="50520"/>
                  </a:lnTo>
                  <a:lnTo>
                    <a:pt x="413550" y="48755"/>
                  </a:lnTo>
                  <a:lnTo>
                    <a:pt x="422986" y="50520"/>
                  </a:lnTo>
                  <a:lnTo>
                    <a:pt x="430428" y="55435"/>
                  </a:lnTo>
                  <a:lnTo>
                    <a:pt x="435305" y="62966"/>
                  </a:lnTo>
                  <a:lnTo>
                    <a:pt x="437057" y="72555"/>
                  </a:lnTo>
                  <a:lnTo>
                    <a:pt x="437057" y="58674"/>
                  </a:lnTo>
                  <a:lnTo>
                    <a:pt x="433222" y="52895"/>
                  </a:lnTo>
                  <a:lnTo>
                    <a:pt x="426986" y="48755"/>
                  </a:lnTo>
                  <a:lnTo>
                    <a:pt x="424472" y="47091"/>
                  </a:lnTo>
                  <a:lnTo>
                    <a:pt x="413550" y="44983"/>
                  </a:lnTo>
                  <a:lnTo>
                    <a:pt x="402628" y="47091"/>
                  </a:lnTo>
                  <a:lnTo>
                    <a:pt x="393890" y="52895"/>
                  </a:lnTo>
                  <a:lnTo>
                    <a:pt x="388086" y="61633"/>
                  </a:lnTo>
                  <a:lnTo>
                    <a:pt x="385978" y="72555"/>
                  </a:lnTo>
                  <a:lnTo>
                    <a:pt x="388086" y="83477"/>
                  </a:lnTo>
                  <a:lnTo>
                    <a:pt x="393890" y="92227"/>
                  </a:lnTo>
                  <a:lnTo>
                    <a:pt x="402628" y="98031"/>
                  </a:lnTo>
                  <a:lnTo>
                    <a:pt x="413550" y="100126"/>
                  </a:lnTo>
                  <a:lnTo>
                    <a:pt x="424472" y="98031"/>
                  </a:lnTo>
                  <a:lnTo>
                    <a:pt x="426986" y="96354"/>
                  </a:lnTo>
                  <a:lnTo>
                    <a:pt x="433222" y="92227"/>
                  </a:lnTo>
                  <a:lnTo>
                    <a:pt x="439026" y="83477"/>
                  </a:lnTo>
                  <a:lnTo>
                    <a:pt x="441121" y="72555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9" name="object 19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3338509" y="5945035"/>
              <a:ext cx="344766" cy="177037"/>
            </a:xfrm>
            <a:prstGeom prst="rect">
              <a:avLst/>
            </a:prstGeom>
          </p:spPr>
        </p:pic>
        <p:sp>
          <p:nvSpPr>
            <p:cNvPr id="20" name="object 20"/>
            <p:cNvSpPr/>
            <p:nvPr/>
          </p:nvSpPr>
          <p:spPr>
            <a:xfrm>
              <a:off x="3634905" y="6159093"/>
              <a:ext cx="451484" cy="44450"/>
            </a:xfrm>
            <a:custGeom>
              <a:avLst/>
              <a:gdLst/>
              <a:ahLst/>
              <a:cxnLst/>
              <a:rect l="l" t="t" r="r" b="b"/>
              <a:pathLst>
                <a:path w="451485" h="44450">
                  <a:moveTo>
                    <a:pt x="43091" y="1244"/>
                  </a:moveTo>
                  <a:lnTo>
                    <a:pt x="31153" y="1244"/>
                  </a:lnTo>
                  <a:lnTo>
                    <a:pt x="31153" y="24942"/>
                  </a:lnTo>
                  <a:lnTo>
                    <a:pt x="30975" y="24942"/>
                  </a:lnTo>
                  <a:lnTo>
                    <a:pt x="13004" y="1244"/>
                  </a:lnTo>
                  <a:lnTo>
                    <a:pt x="0" y="1244"/>
                  </a:lnTo>
                  <a:lnTo>
                    <a:pt x="0" y="43027"/>
                  </a:lnTo>
                  <a:lnTo>
                    <a:pt x="11938" y="43027"/>
                  </a:lnTo>
                  <a:lnTo>
                    <a:pt x="11938" y="18732"/>
                  </a:lnTo>
                  <a:lnTo>
                    <a:pt x="12103" y="18732"/>
                  </a:lnTo>
                  <a:lnTo>
                    <a:pt x="30492" y="43027"/>
                  </a:lnTo>
                  <a:lnTo>
                    <a:pt x="43091" y="43027"/>
                  </a:lnTo>
                  <a:lnTo>
                    <a:pt x="43091" y="1244"/>
                  </a:lnTo>
                  <a:close/>
                </a:path>
                <a:path w="451485" h="44450">
                  <a:moveTo>
                    <a:pt x="96672" y="32880"/>
                  </a:moveTo>
                  <a:lnTo>
                    <a:pt x="71424" y="32880"/>
                  </a:lnTo>
                  <a:lnTo>
                    <a:pt x="71424" y="26377"/>
                  </a:lnTo>
                  <a:lnTo>
                    <a:pt x="90703" y="26377"/>
                  </a:lnTo>
                  <a:lnTo>
                    <a:pt x="90703" y="17119"/>
                  </a:lnTo>
                  <a:lnTo>
                    <a:pt x="71424" y="17119"/>
                  </a:lnTo>
                  <a:lnTo>
                    <a:pt x="71424" y="11391"/>
                  </a:lnTo>
                  <a:lnTo>
                    <a:pt x="95961" y="11391"/>
                  </a:lnTo>
                  <a:lnTo>
                    <a:pt x="95478" y="1244"/>
                  </a:lnTo>
                  <a:lnTo>
                    <a:pt x="58953" y="1244"/>
                  </a:lnTo>
                  <a:lnTo>
                    <a:pt x="58953" y="43027"/>
                  </a:lnTo>
                  <a:lnTo>
                    <a:pt x="96189" y="43027"/>
                  </a:lnTo>
                  <a:lnTo>
                    <a:pt x="96672" y="32880"/>
                  </a:lnTo>
                  <a:close/>
                </a:path>
                <a:path w="451485" h="44450">
                  <a:moveTo>
                    <a:pt x="149301" y="11988"/>
                  </a:moveTo>
                  <a:lnTo>
                    <a:pt x="148831" y="1244"/>
                  </a:lnTo>
                  <a:lnTo>
                    <a:pt x="107950" y="1244"/>
                  </a:lnTo>
                  <a:lnTo>
                    <a:pt x="107467" y="11988"/>
                  </a:lnTo>
                  <a:lnTo>
                    <a:pt x="122097" y="11988"/>
                  </a:lnTo>
                  <a:lnTo>
                    <a:pt x="122097" y="43027"/>
                  </a:lnTo>
                  <a:lnTo>
                    <a:pt x="134683" y="43027"/>
                  </a:lnTo>
                  <a:lnTo>
                    <a:pt x="134683" y="11988"/>
                  </a:lnTo>
                  <a:lnTo>
                    <a:pt x="149301" y="11988"/>
                  </a:lnTo>
                  <a:close/>
                </a:path>
                <a:path w="451485" h="44450">
                  <a:moveTo>
                    <a:pt x="230060" y="1244"/>
                  </a:moveTo>
                  <a:lnTo>
                    <a:pt x="217284" y="1244"/>
                  </a:lnTo>
                  <a:lnTo>
                    <a:pt x="210604" y="30251"/>
                  </a:lnTo>
                  <a:lnTo>
                    <a:pt x="209943" y="30251"/>
                  </a:lnTo>
                  <a:lnTo>
                    <a:pt x="201295" y="1244"/>
                  </a:lnTo>
                  <a:lnTo>
                    <a:pt x="189052" y="1244"/>
                  </a:lnTo>
                  <a:lnTo>
                    <a:pt x="180225" y="30251"/>
                  </a:lnTo>
                  <a:lnTo>
                    <a:pt x="179565" y="30251"/>
                  </a:lnTo>
                  <a:lnTo>
                    <a:pt x="172758" y="1244"/>
                  </a:lnTo>
                  <a:lnTo>
                    <a:pt x="159397" y="1244"/>
                  </a:lnTo>
                  <a:lnTo>
                    <a:pt x="170434" y="43027"/>
                  </a:lnTo>
                  <a:lnTo>
                    <a:pt x="186905" y="43027"/>
                  </a:lnTo>
                  <a:lnTo>
                    <a:pt x="194665" y="17830"/>
                  </a:lnTo>
                  <a:lnTo>
                    <a:pt x="195021" y="17830"/>
                  </a:lnTo>
                  <a:lnTo>
                    <a:pt x="202653" y="43027"/>
                  </a:lnTo>
                  <a:lnTo>
                    <a:pt x="219075" y="43027"/>
                  </a:lnTo>
                  <a:lnTo>
                    <a:pt x="230060" y="1244"/>
                  </a:lnTo>
                  <a:close/>
                </a:path>
                <a:path w="451485" h="44450">
                  <a:moveTo>
                    <a:pt x="286981" y="22136"/>
                  </a:moveTo>
                  <a:lnTo>
                    <a:pt x="285318" y="12941"/>
                  </a:lnTo>
                  <a:lnTo>
                    <a:pt x="283718" y="10617"/>
                  </a:lnTo>
                  <a:lnTo>
                    <a:pt x="280530" y="5969"/>
                  </a:lnTo>
                  <a:lnTo>
                    <a:pt x="274510" y="2438"/>
                  </a:lnTo>
                  <a:lnTo>
                    <a:pt x="274510" y="14909"/>
                  </a:lnTo>
                  <a:lnTo>
                    <a:pt x="274510" y="29362"/>
                  </a:lnTo>
                  <a:lnTo>
                    <a:pt x="270268" y="33655"/>
                  </a:lnTo>
                  <a:lnTo>
                    <a:pt x="255892" y="33655"/>
                  </a:lnTo>
                  <a:lnTo>
                    <a:pt x="251714" y="29362"/>
                  </a:lnTo>
                  <a:lnTo>
                    <a:pt x="251714" y="14909"/>
                  </a:lnTo>
                  <a:lnTo>
                    <a:pt x="255892" y="10617"/>
                  </a:lnTo>
                  <a:lnTo>
                    <a:pt x="270332" y="10617"/>
                  </a:lnTo>
                  <a:lnTo>
                    <a:pt x="274510" y="14909"/>
                  </a:lnTo>
                  <a:lnTo>
                    <a:pt x="274510" y="2438"/>
                  </a:lnTo>
                  <a:lnTo>
                    <a:pt x="273011" y="1549"/>
                  </a:lnTo>
                  <a:lnTo>
                    <a:pt x="263105" y="0"/>
                  </a:lnTo>
                  <a:lnTo>
                    <a:pt x="253212" y="1549"/>
                  </a:lnTo>
                  <a:lnTo>
                    <a:pt x="245694" y="5969"/>
                  </a:lnTo>
                  <a:lnTo>
                    <a:pt x="240919" y="12941"/>
                  </a:lnTo>
                  <a:lnTo>
                    <a:pt x="239242" y="22136"/>
                  </a:lnTo>
                  <a:lnTo>
                    <a:pt x="240919" y="31330"/>
                  </a:lnTo>
                  <a:lnTo>
                    <a:pt x="245694" y="38315"/>
                  </a:lnTo>
                  <a:lnTo>
                    <a:pt x="253212" y="42735"/>
                  </a:lnTo>
                  <a:lnTo>
                    <a:pt x="263105" y="44284"/>
                  </a:lnTo>
                  <a:lnTo>
                    <a:pt x="273011" y="42735"/>
                  </a:lnTo>
                  <a:lnTo>
                    <a:pt x="280530" y="38315"/>
                  </a:lnTo>
                  <a:lnTo>
                    <a:pt x="283730" y="33655"/>
                  </a:lnTo>
                  <a:lnTo>
                    <a:pt x="285318" y="31330"/>
                  </a:lnTo>
                  <a:lnTo>
                    <a:pt x="286981" y="22136"/>
                  </a:lnTo>
                  <a:close/>
                </a:path>
                <a:path w="451485" h="44450">
                  <a:moveTo>
                    <a:pt x="343204" y="43027"/>
                  </a:moveTo>
                  <a:lnTo>
                    <a:pt x="335114" y="32042"/>
                  </a:lnTo>
                  <a:lnTo>
                    <a:pt x="333298" y="29591"/>
                  </a:lnTo>
                  <a:lnTo>
                    <a:pt x="338670" y="27444"/>
                  </a:lnTo>
                  <a:lnTo>
                    <a:pt x="341414" y="22910"/>
                  </a:lnTo>
                  <a:lnTo>
                    <a:pt x="341414" y="22250"/>
                  </a:lnTo>
                  <a:lnTo>
                    <a:pt x="341414" y="11328"/>
                  </a:lnTo>
                  <a:lnTo>
                    <a:pt x="341414" y="6502"/>
                  </a:lnTo>
                  <a:lnTo>
                    <a:pt x="335978" y="1244"/>
                  </a:lnTo>
                  <a:lnTo>
                    <a:pt x="328942" y="1244"/>
                  </a:lnTo>
                  <a:lnTo>
                    <a:pt x="328942" y="13601"/>
                  </a:lnTo>
                  <a:lnTo>
                    <a:pt x="328942" y="19926"/>
                  </a:lnTo>
                  <a:lnTo>
                    <a:pt x="327444" y="22250"/>
                  </a:lnTo>
                  <a:lnTo>
                    <a:pt x="313067" y="22250"/>
                  </a:lnTo>
                  <a:lnTo>
                    <a:pt x="313067" y="11328"/>
                  </a:lnTo>
                  <a:lnTo>
                    <a:pt x="327444" y="11328"/>
                  </a:lnTo>
                  <a:lnTo>
                    <a:pt x="328942" y="13601"/>
                  </a:lnTo>
                  <a:lnTo>
                    <a:pt x="328942" y="1244"/>
                  </a:lnTo>
                  <a:lnTo>
                    <a:pt x="300532" y="1244"/>
                  </a:lnTo>
                  <a:lnTo>
                    <a:pt x="300532" y="43027"/>
                  </a:lnTo>
                  <a:lnTo>
                    <a:pt x="313067" y="43027"/>
                  </a:lnTo>
                  <a:lnTo>
                    <a:pt x="313067" y="32042"/>
                  </a:lnTo>
                  <a:lnTo>
                    <a:pt x="321310" y="32042"/>
                  </a:lnTo>
                  <a:lnTo>
                    <a:pt x="329006" y="43027"/>
                  </a:lnTo>
                  <a:lnTo>
                    <a:pt x="343204" y="43027"/>
                  </a:lnTo>
                  <a:close/>
                </a:path>
                <a:path w="451485" h="44450">
                  <a:moveTo>
                    <a:pt x="402653" y="42964"/>
                  </a:moveTo>
                  <a:lnTo>
                    <a:pt x="385762" y="21297"/>
                  </a:lnTo>
                  <a:lnTo>
                    <a:pt x="401751" y="1308"/>
                  </a:lnTo>
                  <a:lnTo>
                    <a:pt x="387616" y="1244"/>
                  </a:lnTo>
                  <a:lnTo>
                    <a:pt x="375373" y="16637"/>
                  </a:lnTo>
                  <a:lnTo>
                    <a:pt x="370243" y="16637"/>
                  </a:lnTo>
                  <a:lnTo>
                    <a:pt x="370243" y="1244"/>
                  </a:lnTo>
                  <a:lnTo>
                    <a:pt x="357708" y="1244"/>
                  </a:lnTo>
                  <a:lnTo>
                    <a:pt x="357708" y="43027"/>
                  </a:lnTo>
                  <a:lnTo>
                    <a:pt x="370243" y="43027"/>
                  </a:lnTo>
                  <a:lnTo>
                    <a:pt x="370243" y="26974"/>
                  </a:lnTo>
                  <a:lnTo>
                    <a:pt x="375323" y="26974"/>
                  </a:lnTo>
                  <a:lnTo>
                    <a:pt x="387972" y="43027"/>
                  </a:lnTo>
                  <a:lnTo>
                    <a:pt x="402590" y="43027"/>
                  </a:lnTo>
                  <a:close/>
                </a:path>
                <a:path w="451485" h="44450">
                  <a:moveTo>
                    <a:pt x="451281" y="21602"/>
                  </a:moveTo>
                  <a:lnTo>
                    <a:pt x="444779" y="18859"/>
                  </a:lnTo>
                  <a:lnTo>
                    <a:pt x="427647" y="15938"/>
                  </a:lnTo>
                  <a:lnTo>
                    <a:pt x="424726" y="15697"/>
                  </a:lnTo>
                  <a:lnTo>
                    <a:pt x="424726" y="11341"/>
                  </a:lnTo>
                  <a:lnTo>
                    <a:pt x="426643" y="10198"/>
                  </a:lnTo>
                  <a:lnTo>
                    <a:pt x="436778" y="10198"/>
                  </a:lnTo>
                  <a:lnTo>
                    <a:pt x="443471" y="12001"/>
                  </a:lnTo>
                  <a:lnTo>
                    <a:pt x="448424" y="14859"/>
                  </a:lnTo>
                  <a:lnTo>
                    <a:pt x="448487" y="3467"/>
                  </a:lnTo>
                  <a:lnTo>
                    <a:pt x="443293" y="1257"/>
                  </a:lnTo>
                  <a:lnTo>
                    <a:pt x="437680" y="114"/>
                  </a:lnTo>
                  <a:lnTo>
                    <a:pt x="418871" y="114"/>
                  </a:lnTo>
                  <a:lnTo>
                    <a:pt x="412013" y="6146"/>
                  </a:lnTo>
                  <a:lnTo>
                    <a:pt x="412013" y="22377"/>
                  </a:lnTo>
                  <a:lnTo>
                    <a:pt x="418515" y="25311"/>
                  </a:lnTo>
                  <a:lnTo>
                    <a:pt x="437261" y="28282"/>
                  </a:lnTo>
                  <a:lnTo>
                    <a:pt x="438759" y="28816"/>
                  </a:lnTo>
                  <a:lnTo>
                    <a:pt x="438759" y="33007"/>
                  </a:lnTo>
                  <a:lnTo>
                    <a:pt x="436486" y="34086"/>
                  </a:lnTo>
                  <a:lnTo>
                    <a:pt x="426097" y="34086"/>
                  </a:lnTo>
                  <a:lnTo>
                    <a:pt x="419303" y="32346"/>
                  </a:lnTo>
                  <a:lnTo>
                    <a:pt x="412254" y="28816"/>
                  </a:lnTo>
                  <a:lnTo>
                    <a:pt x="412254" y="40284"/>
                  </a:lnTo>
                  <a:lnTo>
                    <a:pt x="418338" y="42672"/>
                  </a:lnTo>
                  <a:lnTo>
                    <a:pt x="424129" y="44157"/>
                  </a:lnTo>
                  <a:lnTo>
                    <a:pt x="446151" y="44157"/>
                  </a:lnTo>
                  <a:lnTo>
                    <a:pt x="451281" y="37299"/>
                  </a:lnTo>
                  <a:lnTo>
                    <a:pt x="451281" y="21602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1" name="object 31"/>
            <p:cNvSpPr/>
            <p:nvPr/>
          </p:nvSpPr>
          <p:spPr>
            <a:xfrm>
              <a:off x="1133504" y="5867744"/>
              <a:ext cx="248920" cy="327660"/>
            </a:xfrm>
            <a:custGeom>
              <a:avLst/>
              <a:gdLst/>
              <a:ahLst/>
              <a:cxnLst/>
              <a:rect l="l" t="t" r="r" b="b"/>
              <a:pathLst>
                <a:path w="248919" h="327660">
                  <a:moveTo>
                    <a:pt x="248869" y="202895"/>
                  </a:moveTo>
                  <a:lnTo>
                    <a:pt x="124434" y="327329"/>
                  </a:lnTo>
                  <a:lnTo>
                    <a:pt x="0" y="202895"/>
                  </a:lnTo>
                </a:path>
                <a:path w="248919" h="327660">
                  <a:moveTo>
                    <a:pt x="124434" y="324091"/>
                  </a:moveTo>
                  <a:lnTo>
                    <a:pt x="124434" y="0"/>
                  </a:lnTo>
                </a:path>
              </a:pathLst>
            </a:custGeom>
            <a:ln w="254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2" name="object 32"/>
            <p:cNvSpPr/>
            <p:nvPr/>
          </p:nvSpPr>
          <p:spPr>
            <a:xfrm>
              <a:off x="902406" y="5675868"/>
              <a:ext cx="711200" cy="711200"/>
            </a:xfrm>
            <a:custGeom>
              <a:avLst/>
              <a:gdLst/>
              <a:ahLst/>
              <a:cxnLst/>
              <a:rect l="l" t="t" r="r" b="b"/>
              <a:pathLst>
                <a:path w="711200" h="711200">
                  <a:moveTo>
                    <a:pt x="355536" y="711072"/>
                  </a:moveTo>
                  <a:lnTo>
                    <a:pt x="403780" y="707827"/>
                  </a:lnTo>
                  <a:lnTo>
                    <a:pt x="450051" y="698372"/>
                  </a:lnTo>
                  <a:lnTo>
                    <a:pt x="493926" y="683132"/>
                  </a:lnTo>
                  <a:lnTo>
                    <a:pt x="534981" y="662531"/>
                  </a:lnTo>
                  <a:lnTo>
                    <a:pt x="572793" y="636991"/>
                  </a:lnTo>
                  <a:lnTo>
                    <a:pt x="606937" y="606937"/>
                  </a:lnTo>
                  <a:lnTo>
                    <a:pt x="636991" y="572793"/>
                  </a:lnTo>
                  <a:lnTo>
                    <a:pt x="662531" y="534981"/>
                  </a:lnTo>
                  <a:lnTo>
                    <a:pt x="683132" y="493926"/>
                  </a:lnTo>
                  <a:lnTo>
                    <a:pt x="698372" y="450051"/>
                  </a:lnTo>
                  <a:lnTo>
                    <a:pt x="707827" y="403780"/>
                  </a:lnTo>
                  <a:lnTo>
                    <a:pt x="711073" y="355536"/>
                  </a:lnTo>
                  <a:lnTo>
                    <a:pt x="707827" y="307292"/>
                  </a:lnTo>
                  <a:lnTo>
                    <a:pt x="698372" y="261021"/>
                  </a:lnTo>
                  <a:lnTo>
                    <a:pt x="683132" y="217146"/>
                  </a:lnTo>
                  <a:lnTo>
                    <a:pt x="662531" y="176091"/>
                  </a:lnTo>
                  <a:lnTo>
                    <a:pt x="636991" y="138279"/>
                  </a:lnTo>
                  <a:lnTo>
                    <a:pt x="606937" y="104135"/>
                  </a:lnTo>
                  <a:lnTo>
                    <a:pt x="572793" y="74081"/>
                  </a:lnTo>
                  <a:lnTo>
                    <a:pt x="534981" y="48541"/>
                  </a:lnTo>
                  <a:lnTo>
                    <a:pt x="493926" y="27940"/>
                  </a:lnTo>
                  <a:lnTo>
                    <a:pt x="450051" y="12700"/>
                  </a:lnTo>
                  <a:lnTo>
                    <a:pt x="403780" y="3245"/>
                  </a:lnTo>
                  <a:lnTo>
                    <a:pt x="355536" y="0"/>
                  </a:lnTo>
                  <a:lnTo>
                    <a:pt x="307292" y="3245"/>
                  </a:lnTo>
                  <a:lnTo>
                    <a:pt x="261021" y="12700"/>
                  </a:lnTo>
                  <a:lnTo>
                    <a:pt x="217146" y="27940"/>
                  </a:lnTo>
                  <a:lnTo>
                    <a:pt x="176091" y="48541"/>
                  </a:lnTo>
                  <a:lnTo>
                    <a:pt x="138279" y="74081"/>
                  </a:lnTo>
                  <a:lnTo>
                    <a:pt x="104135" y="104135"/>
                  </a:lnTo>
                  <a:lnTo>
                    <a:pt x="74081" y="138279"/>
                  </a:lnTo>
                  <a:lnTo>
                    <a:pt x="48541" y="176091"/>
                  </a:lnTo>
                  <a:lnTo>
                    <a:pt x="27940" y="217146"/>
                  </a:lnTo>
                  <a:lnTo>
                    <a:pt x="12700" y="261021"/>
                  </a:lnTo>
                  <a:lnTo>
                    <a:pt x="3245" y="307292"/>
                  </a:lnTo>
                  <a:lnTo>
                    <a:pt x="0" y="355536"/>
                  </a:lnTo>
                  <a:lnTo>
                    <a:pt x="3245" y="403780"/>
                  </a:lnTo>
                  <a:lnTo>
                    <a:pt x="12700" y="450051"/>
                  </a:lnTo>
                  <a:lnTo>
                    <a:pt x="27940" y="493926"/>
                  </a:lnTo>
                  <a:lnTo>
                    <a:pt x="48541" y="534981"/>
                  </a:lnTo>
                  <a:lnTo>
                    <a:pt x="74081" y="572793"/>
                  </a:lnTo>
                  <a:lnTo>
                    <a:pt x="104135" y="606937"/>
                  </a:lnTo>
                  <a:lnTo>
                    <a:pt x="138279" y="636991"/>
                  </a:lnTo>
                  <a:lnTo>
                    <a:pt x="176091" y="662531"/>
                  </a:lnTo>
                  <a:lnTo>
                    <a:pt x="217146" y="683132"/>
                  </a:lnTo>
                  <a:lnTo>
                    <a:pt x="261021" y="698372"/>
                  </a:lnTo>
                  <a:lnTo>
                    <a:pt x="307292" y="707827"/>
                  </a:lnTo>
                  <a:lnTo>
                    <a:pt x="355536" y="711072"/>
                  </a:lnTo>
                  <a:close/>
                </a:path>
              </a:pathLst>
            </a:custGeom>
            <a:ln w="254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pic>
        <p:nvPicPr>
          <p:cNvPr id="4" name="Picture 3" descr="A white letter on a black background&#10;&#10;AI-generated content may be incorrect.">
            <a:extLst>
              <a:ext uri="{FF2B5EF4-FFF2-40B4-BE49-F238E27FC236}">
                <a16:creationId xmlns:a16="http://schemas.microsoft.com/office/drawing/2014/main" id="{D0270239-3BCF-0698-A2FB-D16E222ED427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352456" y="969521"/>
            <a:ext cx="1670257" cy="347607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35E6BCD8-9D81-D92D-7E36-E8C86EA729F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C0B4C613-0E98-EF38-D6A5-0461A105E8B5}"/>
              </a:ext>
            </a:extLst>
          </p:cNvPr>
          <p:cNvSpPr txBox="1"/>
          <p:nvPr/>
        </p:nvSpPr>
        <p:spPr>
          <a:xfrm>
            <a:off x="2255011" y="574995"/>
            <a:ext cx="6318659" cy="5325176"/>
          </a:xfrm>
          <a:prstGeom prst="rect">
            <a:avLst/>
          </a:prstGeom>
        </p:spPr>
        <p:txBody>
          <a:bodyPr vert="horz" wrap="square" lIns="0" tIns="53975" rIns="0" bIns="0" rtlCol="0" anchor="t">
            <a:spAutoFit/>
          </a:bodyPr>
          <a:lstStyle/>
          <a:p>
            <a:pPr marL="25400">
              <a:spcBef>
                <a:spcPts val="425"/>
              </a:spcBef>
            </a:pPr>
            <a:r>
              <a:rPr sz="1000" b="1" spc="110">
                <a:latin typeface="Century Gothic"/>
                <a:cs typeface="Century Gothic"/>
              </a:rPr>
              <a:t>SECTION</a:t>
            </a:r>
            <a:r>
              <a:rPr lang="en-GB" sz="1000" b="1" spc="190">
                <a:latin typeface="Century Gothic"/>
                <a:cs typeface="Century Gothic"/>
              </a:rPr>
              <a:t> 6</a:t>
            </a:r>
            <a:r>
              <a:rPr sz="1000" b="1" dirty="0">
                <a:latin typeface="Century Gothic"/>
                <a:cs typeface="Century Gothic"/>
              </a:rPr>
              <a:t>:</a:t>
            </a:r>
            <a:r>
              <a:rPr lang="en-GB" sz="1000" b="1" spc="190" dirty="0">
                <a:latin typeface="Century Gothic"/>
                <a:cs typeface="Century Gothic"/>
              </a:rPr>
              <a:t> </a:t>
            </a:r>
            <a:endParaRPr lang="en-AU" sz="1200" spc="190" dirty="0">
              <a:latin typeface="Aptos"/>
              <a:ea typeface="Tahoma"/>
              <a:cs typeface="Tahoma"/>
            </a:endParaRPr>
          </a:p>
          <a:p>
            <a:pPr marL="12700">
              <a:spcBef>
                <a:spcPts val="855"/>
              </a:spcBef>
            </a:pPr>
            <a:r>
              <a:rPr lang="en-AU" sz="2400" spc="-55">
                <a:latin typeface="Aptos"/>
              </a:rPr>
              <a:t>Roles &amp; Responsibili</a:t>
            </a:r>
            <a:r>
              <a:rPr lang="en-AU" sz="2400" spc="-55">
                <a:solidFill>
                  <a:srgbClr val="000000"/>
                </a:solidFill>
                <a:latin typeface="Aptos"/>
                <a:ea typeface="Calibri"/>
                <a:cs typeface="Calibri"/>
              </a:rPr>
              <a:t>ties</a:t>
            </a:r>
            <a:endParaRPr lang="en-AU"/>
          </a:p>
          <a:p>
            <a:pPr marL="12700" algn="l">
              <a:spcBef>
                <a:spcPts val="855"/>
              </a:spcBef>
            </a:pPr>
            <a:endParaRPr lang="en-AU" sz="1100" spc="-55" dirty="0">
              <a:solidFill>
                <a:srgbClr val="000000"/>
              </a:solidFill>
              <a:latin typeface="Calibri"/>
              <a:ea typeface="Calibri"/>
              <a:cs typeface="Calibri"/>
            </a:endParaRPr>
          </a:p>
          <a:p>
            <a:pPr marL="12700" algn="l">
              <a:spcBef>
                <a:spcPts val="855"/>
              </a:spcBef>
            </a:pPr>
            <a:endParaRPr lang="en-AU" sz="1100" spc="-55" dirty="0">
              <a:solidFill>
                <a:srgbClr val="000000"/>
              </a:solidFill>
              <a:latin typeface="Calibri"/>
              <a:ea typeface="Calibri"/>
              <a:cs typeface="Calibri"/>
            </a:endParaRPr>
          </a:p>
          <a:p>
            <a:pPr algn="l"/>
            <a:r>
              <a:rPr lang="en-AU" sz="1100" b="1">
                <a:solidFill>
                  <a:srgbClr val="00B0F0"/>
                </a:solidFill>
              </a:rPr>
              <a:t>Customer:</a:t>
            </a:r>
            <a:br>
              <a:rPr lang="en-AU" sz="1100" b="1" dirty="0"/>
            </a:br>
            <a:r>
              <a:rPr lang="en-AU" sz="1100" dirty="0"/>
              <a:t> </a:t>
            </a:r>
            <a:endParaRPr lang="en-GB" sz="1100" dirty="0"/>
          </a:p>
          <a:p>
            <a:pPr marL="171450" indent="-171450" algn="l">
              <a:buFont typeface="Arial"/>
              <a:buChar char="•"/>
            </a:pPr>
            <a:r>
              <a:rPr lang="en-AU" sz="1100"/>
              <a:t>Nominate </a:t>
            </a:r>
            <a:r>
              <a:rPr lang="en-AU" sz="1100" b="1"/>
              <a:t>pilot sponsor</a:t>
            </a:r>
            <a:r>
              <a:rPr lang="en-AU" sz="1100"/>
              <a:t> (CISO / Head of Security / Head of EUC).</a:t>
            </a:r>
            <a:endParaRPr lang="en-AU"/>
          </a:p>
          <a:p>
            <a:pPr marL="171450" indent="-171450" algn="l">
              <a:buFont typeface="Arial"/>
              <a:buChar char="•"/>
            </a:pPr>
            <a:r>
              <a:rPr lang="en-AU" sz="1100"/>
              <a:t>Provide pilot user lists and app inventory for each cohort.</a:t>
            </a:r>
            <a:endParaRPr lang="en-AU"/>
          </a:p>
          <a:p>
            <a:pPr marL="171450" indent="-171450" algn="l">
              <a:buFont typeface="Arial"/>
              <a:buChar char="•"/>
            </a:pPr>
            <a:r>
              <a:rPr lang="en-AU" sz="1100"/>
              <a:t>Communicate the pilot to end users (why we are doing it, what to expect).</a:t>
            </a:r>
            <a:endParaRPr lang="en-AU"/>
          </a:p>
          <a:p>
            <a:pPr marL="171450" indent="-171450" algn="l">
              <a:buFont typeface="Arial"/>
              <a:buChar char="•"/>
            </a:pPr>
            <a:r>
              <a:rPr lang="en-AU" sz="1100"/>
              <a:t>Allow access to relevant logs/metrics where needed for before/after comparison.</a:t>
            </a:r>
            <a:endParaRPr lang="en-AU"/>
          </a:p>
          <a:p>
            <a:pPr marL="171450" indent="-171450" algn="l">
              <a:buFont typeface="Arial"/>
              <a:buChar char="•"/>
            </a:pPr>
            <a:r>
              <a:rPr lang="en-AU" sz="1100"/>
              <a:t>Participate in weekly check-ins and final review.</a:t>
            </a:r>
            <a:endParaRPr lang="en-AU"/>
          </a:p>
          <a:p>
            <a:pPr marL="228600" indent="-228600" algn="l">
              <a:buFont typeface="Arial"/>
              <a:buChar char="•"/>
            </a:pPr>
            <a:endParaRPr lang="en-AU" sz="1100" b="1" dirty="0"/>
          </a:p>
          <a:p>
            <a:pPr marL="228600" indent="-228600" algn="l">
              <a:buFont typeface="Arial"/>
              <a:buChar char="•"/>
            </a:pPr>
            <a:endParaRPr lang="en-AU" sz="1100" b="1" dirty="0">
              <a:solidFill>
                <a:srgbClr val="000000"/>
              </a:solidFill>
            </a:endParaRPr>
          </a:p>
          <a:p>
            <a:pPr algn="l"/>
            <a:r>
              <a:rPr lang="en-AU" sz="1100" b="1">
                <a:solidFill>
                  <a:srgbClr val="00B0F0"/>
                </a:solidFill>
                <a:latin typeface="Calibri"/>
                <a:ea typeface="Calibri"/>
                <a:cs typeface="Calibri"/>
              </a:rPr>
              <a:t>Partner:</a:t>
            </a:r>
          </a:p>
          <a:p>
            <a:pPr algn="l"/>
            <a:endParaRPr lang="en-GB" sz="1100" dirty="0">
              <a:solidFill>
                <a:srgbClr val="000000"/>
              </a:solidFill>
              <a:latin typeface="Calibri"/>
              <a:ea typeface="Calibri"/>
              <a:cs typeface="Calibri"/>
            </a:endParaRPr>
          </a:p>
          <a:p>
            <a:pPr marL="171450" indent="-171450" algn="l">
              <a:buFont typeface="Arial"/>
              <a:buChar char="•"/>
            </a:pPr>
            <a:r>
              <a:rPr lang="en-AU" sz="1100">
                <a:solidFill>
                  <a:srgbClr val="000000"/>
                </a:solidFill>
              </a:rPr>
              <a:t>Lead </a:t>
            </a:r>
            <a:r>
              <a:rPr lang="en-AU" sz="1100" b="1">
                <a:solidFill>
                  <a:srgbClr val="000000"/>
                </a:solidFill>
              </a:rPr>
              <a:t>design and implementation</a:t>
            </a:r>
            <a:r>
              <a:rPr lang="en-AU" sz="1100">
                <a:solidFill>
                  <a:srgbClr val="000000"/>
                </a:solidFill>
              </a:rPr>
              <a:t> of the pilot architecture and policies (Ingram Micro can help.)</a:t>
            </a:r>
            <a:endParaRPr lang="en-AU">
              <a:solidFill>
                <a:srgbClr val="000000"/>
              </a:solidFill>
            </a:endParaRPr>
          </a:p>
          <a:p>
            <a:pPr marL="171450" indent="-171450" algn="l">
              <a:buFont typeface="Arial"/>
              <a:buChar char="•"/>
            </a:pPr>
            <a:r>
              <a:rPr lang="en-AU" sz="1100">
                <a:solidFill>
                  <a:srgbClr val="000000"/>
                </a:solidFill>
              </a:rPr>
              <a:t>Configure Prisma Browser and integrate with existing Prisma SASE / IdP environment. </a:t>
            </a:r>
            <a:endParaRPr lang="en-AU"/>
          </a:p>
          <a:p>
            <a:pPr marL="171450" indent="-171450" algn="l">
              <a:buFont typeface="Arial"/>
              <a:buChar char="•"/>
            </a:pPr>
            <a:r>
              <a:rPr lang="en-AU" sz="1100">
                <a:solidFill>
                  <a:srgbClr val="000000"/>
                </a:solidFill>
              </a:rPr>
              <a:t>Provide enablement content for users (quick start guides, short demos).</a:t>
            </a:r>
            <a:endParaRPr lang="en-AU"/>
          </a:p>
          <a:p>
            <a:pPr marL="171450" indent="-171450" algn="l">
              <a:buFont typeface="Arial"/>
              <a:buChar char="•"/>
            </a:pPr>
            <a:r>
              <a:rPr lang="en-AU" sz="1100">
                <a:solidFill>
                  <a:srgbClr val="000000"/>
                </a:solidFill>
              </a:rPr>
              <a:t>Monitor pilot metrics and prepare the Pilot Outcome Report.</a:t>
            </a:r>
            <a:endParaRPr lang="en-AU"/>
          </a:p>
          <a:p>
            <a:pPr marL="171450" indent="-171450" algn="l">
              <a:buFont typeface="Arial"/>
              <a:buChar char="•"/>
            </a:pPr>
            <a:r>
              <a:rPr lang="en-AU" sz="1100">
                <a:solidFill>
                  <a:srgbClr val="000000"/>
                </a:solidFill>
              </a:rPr>
              <a:t>Facilitate the final decision workshop and present the proposed rollout plan.</a:t>
            </a:r>
            <a:endParaRPr lang="en-AU"/>
          </a:p>
          <a:p>
            <a:pPr marL="171450" indent="-171450" algn="l">
              <a:buFont typeface="Arial"/>
              <a:buChar char="•"/>
            </a:pPr>
            <a:endParaRPr lang="en-AU" sz="1100" dirty="0">
              <a:latin typeface="Calibri"/>
              <a:ea typeface="Calibri"/>
              <a:cs typeface="Calibri"/>
            </a:endParaRPr>
          </a:p>
          <a:p>
            <a:pPr marL="171450" indent="-171450" algn="l">
              <a:buFont typeface="Arial"/>
              <a:buChar char="•"/>
            </a:pPr>
            <a:endParaRPr lang="en-AU" sz="1100" dirty="0">
              <a:solidFill>
                <a:srgbClr val="000000"/>
              </a:solidFill>
              <a:latin typeface="Calibri"/>
              <a:ea typeface="Calibri"/>
              <a:cs typeface="Calibri"/>
            </a:endParaRPr>
          </a:p>
          <a:p>
            <a:pPr algn="l"/>
            <a:r>
              <a:rPr lang="en-AU" sz="1100" b="1" dirty="0">
                <a:solidFill>
                  <a:srgbClr val="00B0F0"/>
                </a:solidFill>
                <a:latin typeface="Calibri"/>
                <a:ea typeface="Calibri"/>
                <a:cs typeface="Calibri"/>
              </a:rPr>
              <a:t>Palo Alto Networks/Ingram Micro </a:t>
            </a:r>
            <a:r>
              <a:rPr lang="en-AU" sz="1100" b="1" i="1">
                <a:solidFill>
                  <a:srgbClr val="00B0F0"/>
                </a:solidFill>
                <a:latin typeface="Calibri"/>
                <a:ea typeface="Calibri"/>
                <a:cs typeface="Calibri"/>
              </a:rPr>
              <a:t>(optional, depending on engagement)</a:t>
            </a:r>
            <a:r>
              <a:rPr lang="en-AU" sz="1100" b="1" dirty="0">
                <a:solidFill>
                  <a:srgbClr val="00B0F0"/>
                </a:solidFill>
                <a:latin typeface="Calibri"/>
                <a:ea typeface="Calibri"/>
                <a:cs typeface="Calibri"/>
              </a:rPr>
              <a:t>:</a:t>
            </a:r>
          </a:p>
          <a:p>
            <a:pPr algn="l"/>
            <a:endParaRPr lang="en-AU" sz="1100" b="1" dirty="0">
              <a:solidFill>
                <a:srgbClr val="00B0F0"/>
              </a:solidFill>
              <a:latin typeface="Calibri"/>
              <a:ea typeface="Calibri"/>
              <a:cs typeface="Calibri"/>
            </a:endParaRPr>
          </a:p>
          <a:p>
            <a:pPr marL="171450" indent="-171450" algn="l">
              <a:buFont typeface="Arial"/>
              <a:buChar char="•"/>
            </a:pPr>
            <a:r>
              <a:rPr lang="en-AU" sz="1100">
                <a:solidFill>
                  <a:schemeClr val="tx1"/>
                </a:solidFill>
              </a:rPr>
              <a:t>Support with best practices for policies, use cases and integrations.</a:t>
            </a:r>
            <a:endParaRPr lang="en-AU">
              <a:solidFill>
                <a:schemeClr val="tx1"/>
              </a:solidFill>
            </a:endParaRPr>
          </a:p>
          <a:p>
            <a:pPr marL="171450" indent="-171450" algn="l">
              <a:buFont typeface="Arial"/>
              <a:buChar char="•"/>
            </a:pPr>
            <a:r>
              <a:rPr lang="en-AU" sz="1100">
                <a:solidFill>
                  <a:schemeClr val="tx1"/>
                </a:solidFill>
              </a:rPr>
              <a:t>Provide access to technical resources (SE/SA) for design and troubleshooting.</a:t>
            </a:r>
            <a:endParaRPr lang="en-AU">
              <a:solidFill>
                <a:schemeClr val="tx1"/>
              </a:solidFill>
            </a:endParaRPr>
          </a:p>
          <a:p>
            <a:pPr marL="171450" indent="-171450" algn="l">
              <a:buFont typeface="Arial"/>
              <a:buChar char="•"/>
            </a:pPr>
            <a:r>
              <a:rPr lang="en-AU" sz="1100" dirty="0">
                <a:solidFill>
                  <a:schemeClr val="tx1"/>
                </a:solidFill>
              </a:rPr>
              <a:t>Assist with sizing and commercial guidance for full rollout.</a:t>
            </a:r>
            <a:endParaRPr lang="en-AU" dirty="0">
              <a:solidFill>
                <a:schemeClr val="tx1"/>
              </a:solidFill>
            </a:endParaRPr>
          </a:p>
          <a:p>
            <a:pPr algn="l"/>
            <a:endParaRPr lang="en-AU" sz="1100" b="1" dirty="0">
              <a:solidFill>
                <a:srgbClr val="00B0F0"/>
              </a:solidFill>
              <a:latin typeface="Calibri"/>
              <a:ea typeface="Calibri"/>
              <a:cs typeface="Calibri"/>
            </a:endParaRPr>
          </a:p>
        </p:txBody>
      </p:sp>
      <p:sp>
        <p:nvSpPr>
          <p:cNvPr id="4" name="object 4">
            <a:extLst>
              <a:ext uri="{FF2B5EF4-FFF2-40B4-BE49-F238E27FC236}">
                <a16:creationId xmlns:a16="http://schemas.microsoft.com/office/drawing/2014/main" id="{48C16A66-005B-0442-3DA4-02DF945BDE42}"/>
              </a:ext>
            </a:extLst>
          </p:cNvPr>
          <p:cNvSpPr/>
          <p:nvPr/>
        </p:nvSpPr>
        <p:spPr>
          <a:xfrm>
            <a:off x="8798763" y="1270685"/>
            <a:ext cx="1259840" cy="3453765"/>
          </a:xfrm>
          <a:custGeom>
            <a:avLst/>
            <a:gdLst/>
            <a:ahLst/>
            <a:cxnLst/>
            <a:rect l="l" t="t" r="r" b="b"/>
            <a:pathLst>
              <a:path w="1259840" h="3453765">
                <a:moveTo>
                  <a:pt x="710501" y="293446"/>
                </a:moveTo>
                <a:lnTo>
                  <a:pt x="699630" y="286931"/>
                </a:lnTo>
                <a:lnTo>
                  <a:pt x="680999" y="317982"/>
                </a:lnTo>
                <a:lnTo>
                  <a:pt x="650875" y="297484"/>
                </a:lnTo>
                <a:lnTo>
                  <a:pt x="274205" y="940917"/>
                </a:lnTo>
                <a:lnTo>
                  <a:pt x="320154" y="940917"/>
                </a:lnTo>
                <a:lnTo>
                  <a:pt x="70180" y="1362621"/>
                </a:lnTo>
                <a:lnTo>
                  <a:pt x="68313" y="1370698"/>
                </a:lnTo>
                <a:lnTo>
                  <a:pt x="69875" y="1370698"/>
                </a:lnTo>
                <a:lnTo>
                  <a:pt x="72974" y="1371320"/>
                </a:lnTo>
                <a:lnTo>
                  <a:pt x="710501" y="293446"/>
                </a:lnTo>
                <a:close/>
              </a:path>
              <a:path w="1259840" h="3453765">
                <a:moveTo>
                  <a:pt x="711746" y="571690"/>
                </a:moveTo>
                <a:lnTo>
                  <a:pt x="700874" y="565175"/>
                </a:lnTo>
                <a:lnTo>
                  <a:pt x="679450" y="605231"/>
                </a:lnTo>
                <a:lnTo>
                  <a:pt x="648081" y="586282"/>
                </a:lnTo>
                <a:lnTo>
                  <a:pt x="441579" y="942784"/>
                </a:lnTo>
                <a:lnTo>
                  <a:pt x="488162" y="941844"/>
                </a:lnTo>
                <a:lnTo>
                  <a:pt x="192532" y="1440878"/>
                </a:lnTo>
                <a:lnTo>
                  <a:pt x="199364" y="1439011"/>
                </a:lnTo>
                <a:lnTo>
                  <a:pt x="711746" y="571690"/>
                </a:lnTo>
                <a:close/>
              </a:path>
              <a:path w="1259840" h="3453765">
                <a:moveTo>
                  <a:pt x="711746" y="6527"/>
                </a:moveTo>
                <a:lnTo>
                  <a:pt x="700874" y="0"/>
                </a:lnTo>
                <a:lnTo>
                  <a:pt x="684110" y="27635"/>
                </a:lnTo>
                <a:lnTo>
                  <a:pt x="654608" y="6210"/>
                </a:lnTo>
                <a:lnTo>
                  <a:pt x="106197" y="940917"/>
                </a:lnTo>
                <a:lnTo>
                  <a:pt x="153403" y="939368"/>
                </a:lnTo>
                <a:lnTo>
                  <a:pt x="0" y="1197114"/>
                </a:lnTo>
                <a:lnTo>
                  <a:pt x="5905" y="1199908"/>
                </a:lnTo>
                <a:lnTo>
                  <a:pt x="711746" y="6527"/>
                </a:lnTo>
                <a:close/>
              </a:path>
              <a:path w="1259840" h="3453765">
                <a:moveTo>
                  <a:pt x="743102" y="809244"/>
                </a:moveTo>
                <a:lnTo>
                  <a:pt x="737514" y="805840"/>
                </a:lnTo>
                <a:lnTo>
                  <a:pt x="336613" y="1483106"/>
                </a:lnTo>
                <a:lnTo>
                  <a:pt x="337845" y="1485290"/>
                </a:lnTo>
                <a:lnTo>
                  <a:pt x="340956" y="1489011"/>
                </a:lnTo>
                <a:lnTo>
                  <a:pt x="743102" y="809244"/>
                </a:lnTo>
                <a:close/>
              </a:path>
              <a:path w="1259840" h="3453765">
                <a:moveTo>
                  <a:pt x="867625" y="883475"/>
                </a:moveTo>
                <a:lnTo>
                  <a:pt x="856754" y="876947"/>
                </a:lnTo>
                <a:lnTo>
                  <a:pt x="814832" y="945578"/>
                </a:lnTo>
                <a:lnTo>
                  <a:pt x="773226" y="945578"/>
                </a:lnTo>
                <a:lnTo>
                  <a:pt x="640930" y="1174750"/>
                </a:lnTo>
                <a:lnTo>
                  <a:pt x="639076" y="1254556"/>
                </a:lnTo>
                <a:lnTo>
                  <a:pt x="173266" y="2042083"/>
                </a:lnTo>
                <a:lnTo>
                  <a:pt x="162966" y="2071293"/>
                </a:lnTo>
                <a:lnTo>
                  <a:pt x="159296" y="2080895"/>
                </a:lnTo>
                <a:lnTo>
                  <a:pt x="867625" y="883475"/>
                </a:lnTo>
                <a:close/>
              </a:path>
              <a:path w="1259840" h="3453765">
                <a:moveTo>
                  <a:pt x="1032840" y="890308"/>
                </a:moveTo>
                <a:lnTo>
                  <a:pt x="1021969" y="883780"/>
                </a:lnTo>
                <a:lnTo>
                  <a:pt x="982535" y="948372"/>
                </a:lnTo>
                <a:lnTo>
                  <a:pt x="941539" y="946823"/>
                </a:lnTo>
                <a:lnTo>
                  <a:pt x="637527" y="1463865"/>
                </a:lnTo>
                <a:lnTo>
                  <a:pt x="637527" y="1540256"/>
                </a:lnTo>
                <a:lnTo>
                  <a:pt x="29197" y="2569057"/>
                </a:lnTo>
                <a:lnTo>
                  <a:pt x="33845" y="2573718"/>
                </a:lnTo>
                <a:lnTo>
                  <a:pt x="35712" y="2575890"/>
                </a:lnTo>
                <a:lnTo>
                  <a:pt x="1032840" y="890308"/>
                </a:lnTo>
                <a:close/>
              </a:path>
              <a:path w="1259840" h="3453765">
                <a:moveTo>
                  <a:pt x="1206741" y="883158"/>
                </a:moveTo>
                <a:lnTo>
                  <a:pt x="1195870" y="876325"/>
                </a:lnTo>
                <a:lnTo>
                  <a:pt x="1151153" y="949604"/>
                </a:lnTo>
                <a:lnTo>
                  <a:pt x="1109535" y="949604"/>
                </a:lnTo>
                <a:lnTo>
                  <a:pt x="634733" y="1752968"/>
                </a:lnTo>
                <a:lnTo>
                  <a:pt x="633806" y="1830285"/>
                </a:lnTo>
                <a:lnTo>
                  <a:pt x="106514" y="2722448"/>
                </a:lnTo>
                <a:lnTo>
                  <a:pt x="109308" y="2724632"/>
                </a:lnTo>
                <a:lnTo>
                  <a:pt x="114896" y="2728353"/>
                </a:lnTo>
                <a:lnTo>
                  <a:pt x="1206741" y="883158"/>
                </a:lnTo>
                <a:close/>
              </a:path>
              <a:path w="1259840" h="3453765">
                <a:moveTo>
                  <a:pt x="1259624" y="1836420"/>
                </a:moveTo>
                <a:lnTo>
                  <a:pt x="621068" y="2910014"/>
                </a:lnTo>
                <a:lnTo>
                  <a:pt x="620128" y="2986100"/>
                </a:lnTo>
                <a:lnTo>
                  <a:pt x="353072" y="3437928"/>
                </a:lnTo>
                <a:lnTo>
                  <a:pt x="356793" y="3443211"/>
                </a:lnTo>
                <a:lnTo>
                  <a:pt x="359587" y="3448177"/>
                </a:lnTo>
                <a:lnTo>
                  <a:pt x="362077" y="3453765"/>
                </a:lnTo>
                <a:lnTo>
                  <a:pt x="1259624" y="1938197"/>
                </a:lnTo>
                <a:lnTo>
                  <a:pt x="1259624" y="1836420"/>
                </a:lnTo>
                <a:close/>
              </a:path>
              <a:path w="1259840" h="3453765">
                <a:moveTo>
                  <a:pt x="1259624" y="1552397"/>
                </a:moveTo>
                <a:lnTo>
                  <a:pt x="624166" y="2621851"/>
                </a:lnTo>
                <a:lnTo>
                  <a:pt x="624166" y="2696997"/>
                </a:lnTo>
                <a:lnTo>
                  <a:pt x="218300" y="3381108"/>
                </a:lnTo>
                <a:lnTo>
                  <a:pt x="224193" y="3380168"/>
                </a:lnTo>
                <a:lnTo>
                  <a:pt x="230720" y="3379546"/>
                </a:lnTo>
                <a:lnTo>
                  <a:pt x="236931" y="3379241"/>
                </a:lnTo>
                <a:lnTo>
                  <a:pt x="1259624" y="1651850"/>
                </a:lnTo>
                <a:lnTo>
                  <a:pt x="1259624" y="1552397"/>
                </a:lnTo>
                <a:close/>
              </a:path>
              <a:path w="1259840" h="3453765">
                <a:moveTo>
                  <a:pt x="1259624" y="1266977"/>
                </a:moveTo>
                <a:lnTo>
                  <a:pt x="627583" y="2331809"/>
                </a:lnTo>
                <a:lnTo>
                  <a:pt x="626960" y="2408517"/>
                </a:lnTo>
                <a:lnTo>
                  <a:pt x="178549" y="3164979"/>
                </a:lnTo>
                <a:lnTo>
                  <a:pt x="178549" y="3166211"/>
                </a:lnTo>
                <a:lnTo>
                  <a:pt x="177304" y="3168700"/>
                </a:lnTo>
                <a:lnTo>
                  <a:pt x="167487" y="3198977"/>
                </a:lnTo>
                <a:lnTo>
                  <a:pt x="162153" y="3214116"/>
                </a:lnTo>
                <a:lnTo>
                  <a:pt x="156502" y="3229254"/>
                </a:lnTo>
                <a:lnTo>
                  <a:pt x="1259624" y="1365834"/>
                </a:lnTo>
                <a:lnTo>
                  <a:pt x="1259624" y="1266977"/>
                </a:lnTo>
                <a:close/>
              </a:path>
              <a:path w="1259840" h="3453765">
                <a:moveTo>
                  <a:pt x="1259624" y="982116"/>
                </a:moveTo>
                <a:lnTo>
                  <a:pt x="630999" y="2043010"/>
                </a:lnTo>
                <a:lnTo>
                  <a:pt x="635965" y="2118461"/>
                </a:lnTo>
                <a:lnTo>
                  <a:pt x="154952" y="2928963"/>
                </a:lnTo>
                <a:lnTo>
                  <a:pt x="156819" y="2932074"/>
                </a:lnTo>
                <a:lnTo>
                  <a:pt x="158369" y="2935173"/>
                </a:lnTo>
                <a:lnTo>
                  <a:pt x="159613" y="2938284"/>
                </a:lnTo>
                <a:lnTo>
                  <a:pt x="1259624" y="1079576"/>
                </a:lnTo>
                <a:lnTo>
                  <a:pt x="1259624" y="982116"/>
                </a:lnTo>
                <a:close/>
              </a:path>
              <a:path w="1259840" h="3453765">
                <a:moveTo>
                  <a:pt x="1259636" y="2122576"/>
                </a:moveTo>
                <a:lnTo>
                  <a:pt x="726020" y="3019336"/>
                </a:lnTo>
                <a:lnTo>
                  <a:pt x="789381" y="3019336"/>
                </a:lnTo>
                <a:lnTo>
                  <a:pt x="1259636" y="2225243"/>
                </a:lnTo>
                <a:lnTo>
                  <a:pt x="1259636" y="2122576"/>
                </a:lnTo>
                <a:close/>
              </a:path>
            </a:pathLst>
          </a:custGeom>
          <a:solidFill>
            <a:srgbClr val="00C0E8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7" name="object 5">
            <a:extLst>
              <a:ext uri="{FF2B5EF4-FFF2-40B4-BE49-F238E27FC236}">
                <a16:creationId xmlns:a16="http://schemas.microsoft.com/office/drawing/2014/main" id="{2AD70ECE-E392-DF81-C31D-50A041CC3801}"/>
              </a:ext>
            </a:extLst>
          </p:cNvPr>
          <p:cNvGrpSpPr/>
          <p:nvPr/>
        </p:nvGrpSpPr>
        <p:grpSpPr>
          <a:xfrm>
            <a:off x="0" y="0"/>
            <a:ext cx="1828799" cy="7772425"/>
            <a:chOff x="0" y="0"/>
            <a:chExt cx="1828799" cy="7772425"/>
          </a:xfrm>
        </p:grpSpPr>
        <p:pic>
          <p:nvPicPr>
            <p:cNvPr id="5" name="object 6">
              <a:extLst>
                <a:ext uri="{FF2B5EF4-FFF2-40B4-BE49-F238E27FC236}">
                  <a16:creationId xmlns:a16="http://schemas.microsoft.com/office/drawing/2014/main" id="{4E2894BF-E646-9E4F-17D7-AE91625A35F0}"/>
                </a:ext>
              </a:extLst>
            </p:cNvPr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0"/>
              <a:ext cx="1828799" cy="7772399"/>
            </a:xfrm>
            <a:prstGeom prst="rect">
              <a:avLst/>
            </a:prstGeom>
          </p:spPr>
        </p:pic>
        <p:sp>
          <p:nvSpPr>
            <p:cNvPr id="6" name="object 7">
              <a:extLst>
                <a:ext uri="{FF2B5EF4-FFF2-40B4-BE49-F238E27FC236}">
                  <a16:creationId xmlns:a16="http://schemas.microsoft.com/office/drawing/2014/main" id="{8977900A-BF61-0A8D-2C35-64F2E8306933}"/>
                </a:ext>
              </a:extLst>
            </p:cNvPr>
            <p:cNvSpPr/>
            <p:nvPr/>
          </p:nvSpPr>
          <p:spPr>
            <a:xfrm>
              <a:off x="10337" y="502945"/>
              <a:ext cx="1818005" cy="7269480"/>
            </a:xfrm>
            <a:custGeom>
              <a:avLst/>
              <a:gdLst/>
              <a:ahLst/>
              <a:cxnLst/>
              <a:rect l="l" t="t" r="r" b="b"/>
              <a:pathLst>
                <a:path w="1818005" h="7269480">
                  <a:moveTo>
                    <a:pt x="150456" y="1204569"/>
                  </a:moveTo>
                  <a:lnTo>
                    <a:pt x="0" y="1492173"/>
                  </a:lnTo>
                  <a:lnTo>
                    <a:pt x="0" y="4242930"/>
                  </a:lnTo>
                  <a:lnTo>
                    <a:pt x="100304" y="4434484"/>
                  </a:lnTo>
                  <a:lnTo>
                    <a:pt x="100304" y="6439052"/>
                  </a:lnTo>
                  <a:lnTo>
                    <a:pt x="0" y="6630784"/>
                  </a:lnTo>
                  <a:lnTo>
                    <a:pt x="0" y="7269454"/>
                  </a:lnTo>
                  <a:lnTo>
                    <a:pt x="150456" y="7269454"/>
                  </a:lnTo>
                  <a:lnTo>
                    <a:pt x="150456" y="1204569"/>
                  </a:lnTo>
                  <a:close/>
                </a:path>
                <a:path w="1818005" h="7269480">
                  <a:moveTo>
                    <a:pt x="451383" y="901750"/>
                  </a:moveTo>
                  <a:lnTo>
                    <a:pt x="300926" y="1189736"/>
                  </a:lnTo>
                  <a:lnTo>
                    <a:pt x="300926" y="3669754"/>
                  </a:lnTo>
                  <a:lnTo>
                    <a:pt x="401231" y="3861308"/>
                  </a:lnTo>
                  <a:lnTo>
                    <a:pt x="401231" y="6439192"/>
                  </a:lnTo>
                  <a:lnTo>
                    <a:pt x="300926" y="6631178"/>
                  </a:lnTo>
                  <a:lnTo>
                    <a:pt x="300926" y="7269454"/>
                  </a:lnTo>
                  <a:lnTo>
                    <a:pt x="451383" y="7269454"/>
                  </a:lnTo>
                  <a:lnTo>
                    <a:pt x="451383" y="901750"/>
                  </a:lnTo>
                  <a:close/>
                </a:path>
                <a:path w="1818005" h="7269480">
                  <a:moveTo>
                    <a:pt x="752297" y="601421"/>
                  </a:moveTo>
                  <a:lnTo>
                    <a:pt x="601840" y="889406"/>
                  </a:lnTo>
                  <a:lnTo>
                    <a:pt x="601840" y="3095371"/>
                  </a:lnTo>
                  <a:lnTo>
                    <a:pt x="702144" y="3286925"/>
                  </a:lnTo>
                  <a:lnTo>
                    <a:pt x="702144" y="6439179"/>
                  </a:lnTo>
                  <a:lnTo>
                    <a:pt x="601840" y="6631178"/>
                  </a:lnTo>
                  <a:lnTo>
                    <a:pt x="601840" y="7269454"/>
                  </a:lnTo>
                  <a:lnTo>
                    <a:pt x="752297" y="7269454"/>
                  </a:lnTo>
                  <a:lnTo>
                    <a:pt x="752297" y="601421"/>
                  </a:lnTo>
                  <a:close/>
                </a:path>
                <a:path w="1818005" h="7269480">
                  <a:moveTo>
                    <a:pt x="1053223" y="301523"/>
                  </a:moveTo>
                  <a:lnTo>
                    <a:pt x="902766" y="588772"/>
                  </a:lnTo>
                  <a:lnTo>
                    <a:pt x="902766" y="2515628"/>
                  </a:lnTo>
                  <a:lnTo>
                    <a:pt x="1003071" y="2707182"/>
                  </a:lnTo>
                  <a:lnTo>
                    <a:pt x="1003071" y="6438938"/>
                  </a:lnTo>
                  <a:lnTo>
                    <a:pt x="902766" y="6630429"/>
                  </a:lnTo>
                  <a:lnTo>
                    <a:pt x="902766" y="7269454"/>
                  </a:lnTo>
                  <a:lnTo>
                    <a:pt x="1053223" y="7269454"/>
                  </a:lnTo>
                  <a:lnTo>
                    <a:pt x="1053223" y="301523"/>
                  </a:lnTo>
                  <a:close/>
                </a:path>
                <a:path w="1818005" h="7269480">
                  <a:moveTo>
                    <a:pt x="1354150" y="0"/>
                  </a:moveTo>
                  <a:lnTo>
                    <a:pt x="1203693" y="287972"/>
                  </a:lnTo>
                  <a:lnTo>
                    <a:pt x="1203693" y="1939950"/>
                  </a:lnTo>
                  <a:lnTo>
                    <a:pt x="1303997" y="2131504"/>
                  </a:lnTo>
                  <a:lnTo>
                    <a:pt x="1303997" y="6439179"/>
                  </a:lnTo>
                  <a:lnTo>
                    <a:pt x="1203693" y="6631178"/>
                  </a:lnTo>
                  <a:lnTo>
                    <a:pt x="1203693" y="7269454"/>
                  </a:lnTo>
                  <a:lnTo>
                    <a:pt x="1354150" y="7269454"/>
                  </a:lnTo>
                  <a:lnTo>
                    <a:pt x="1354150" y="0"/>
                  </a:lnTo>
                  <a:close/>
                </a:path>
                <a:path w="1818005" h="7269480">
                  <a:moveTo>
                    <a:pt x="1655076" y="1830463"/>
                  </a:moveTo>
                  <a:lnTo>
                    <a:pt x="1504619" y="2118360"/>
                  </a:lnTo>
                  <a:lnTo>
                    <a:pt x="1504619" y="6247269"/>
                  </a:lnTo>
                  <a:lnTo>
                    <a:pt x="1655076" y="6534518"/>
                  </a:lnTo>
                  <a:lnTo>
                    <a:pt x="1655076" y="1830463"/>
                  </a:lnTo>
                  <a:close/>
                </a:path>
                <a:path w="1818005" h="7269480">
                  <a:moveTo>
                    <a:pt x="1817738" y="2671267"/>
                  </a:moveTo>
                  <a:lnTo>
                    <a:pt x="1805546" y="2694584"/>
                  </a:lnTo>
                  <a:lnTo>
                    <a:pt x="1805546" y="6247269"/>
                  </a:lnTo>
                  <a:lnTo>
                    <a:pt x="1814449" y="6264275"/>
                  </a:lnTo>
                  <a:lnTo>
                    <a:pt x="1817738" y="2671267"/>
                  </a:lnTo>
                  <a:close/>
                </a:path>
              </a:pathLst>
            </a:custGeom>
            <a:solidFill>
              <a:srgbClr val="06C5EC">
                <a:alpha val="14999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9" name="object 8">
            <a:extLst>
              <a:ext uri="{FF2B5EF4-FFF2-40B4-BE49-F238E27FC236}">
                <a16:creationId xmlns:a16="http://schemas.microsoft.com/office/drawing/2014/main" id="{FCE083FD-2F63-37BF-7F4C-DA7902147651}"/>
              </a:ext>
            </a:extLst>
          </p:cNvPr>
          <p:cNvSpPr txBox="1"/>
          <p:nvPr/>
        </p:nvSpPr>
        <p:spPr>
          <a:xfrm>
            <a:off x="330200" y="636905"/>
            <a:ext cx="1185212" cy="285976"/>
          </a:xfrm>
          <a:prstGeom prst="rect">
            <a:avLst/>
          </a:prstGeom>
        </p:spPr>
        <p:txBody>
          <a:bodyPr vert="horz" wrap="square" lIns="0" tIns="26670" rIns="0" bIns="0" rtlCol="0" anchor="t">
            <a:spAutoFit/>
          </a:bodyPr>
          <a:lstStyle/>
          <a:p>
            <a:pPr marL="12700">
              <a:lnSpc>
                <a:spcPct val="100000"/>
              </a:lnSpc>
              <a:spcBef>
                <a:spcPts val="210"/>
              </a:spcBef>
            </a:pPr>
            <a:r>
              <a:rPr sz="800" b="1">
                <a:solidFill>
                  <a:srgbClr val="FFFFFF"/>
                </a:solidFill>
                <a:latin typeface="Century Gothic"/>
                <a:cs typeface="Century Gothic"/>
              </a:rPr>
              <a:t>SECTION</a:t>
            </a:r>
            <a:r>
              <a:rPr sz="800" b="1" spc="155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800" b="1" spc="-25">
                <a:solidFill>
                  <a:srgbClr val="FFFFFF"/>
                </a:solidFill>
                <a:latin typeface="Century Gothic"/>
                <a:cs typeface="Century Gothic"/>
              </a:rPr>
              <a:t>1:</a:t>
            </a:r>
            <a:endParaRPr sz="800">
              <a:latin typeface="Century Gothic"/>
              <a:cs typeface="Century Gothic"/>
            </a:endParaRPr>
          </a:p>
          <a:p>
            <a:pPr marL="12700">
              <a:spcBef>
                <a:spcPts val="110"/>
              </a:spcBef>
            </a:pPr>
            <a:r>
              <a:rPr lang="en-GB" sz="800" spc="-10">
                <a:solidFill>
                  <a:srgbClr val="FFFFFF"/>
                </a:solidFill>
                <a:latin typeface="Calibri"/>
                <a:cs typeface="Calibri"/>
              </a:rPr>
              <a:t>Pilot Overview</a:t>
            </a:r>
            <a:endParaRPr/>
          </a:p>
        </p:txBody>
      </p:sp>
      <p:sp>
        <p:nvSpPr>
          <p:cNvPr id="11" name="object 9">
            <a:extLst>
              <a:ext uri="{FF2B5EF4-FFF2-40B4-BE49-F238E27FC236}">
                <a16:creationId xmlns:a16="http://schemas.microsoft.com/office/drawing/2014/main" id="{F4132816-3DA3-3447-319C-EE9F7DBD0B43}"/>
              </a:ext>
            </a:extLst>
          </p:cNvPr>
          <p:cNvSpPr txBox="1"/>
          <p:nvPr/>
        </p:nvSpPr>
        <p:spPr>
          <a:xfrm>
            <a:off x="330200" y="1084250"/>
            <a:ext cx="1248947" cy="285976"/>
          </a:xfrm>
          <a:prstGeom prst="rect">
            <a:avLst/>
          </a:prstGeom>
        </p:spPr>
        <p:txBody>
          <a:bodyPr vert="horz" wrap="square" lIns="0" tIns="26670" rIns="0" bIns="0" rtlCol="0" anchor="t">
            <a:spAutoFit/>
          </a:bodyPr>
          <a:lstStyle/>
          <a:p>
            <a:pPr marL="12700">
              <a:lnSpc>
                <a:spcPct val="100000"/>
              </a:lnSpc>
              <a:spcBef>
                <a:spcPts val="210"/>
              </a:spcBef>
            </a:pPr>
            <a:r>
              <a:rPr sz="800" b="1">
                <a:solidFill>
                  <a:srgbClr val="FFFFFF"/>
                </a:solidFill>
                <a:latin typeface="Century Gothic"/>
                <a:cs typeface="Century Gothic"/>
              </a:rPr>
              <a:t>SECTION</a:t>
            </a:r>
            <a:r>
              <a:rPr sz="800" b="1" spc="155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800" b="1" spc="-25">
                <a:solidFill>
                  <a:srgbClr val="FFFFFF"/>
                </a:solidFill>
                <a:latin typeface="Century Gothic"/>
                <a:cs typeface="Century Gothic"/>
              </a:rPr>
              <a:t>2:</a:t>
            </a:r>
            <a:endParaRPr sz="800">
              <a:latin typeface="Century Gothic"/>
              <a:cs typeface="Century Gothic"/>
            </a:endParaRPr>
          </a:p>
          <a:p>
            <a:pPr marL="12700">
              <a:spcBef>
                <a:spcPts val="110"/>
              </a:spcBef>
            </a:pPr>
            <a:r>
              <a:rPr lang="en-AU" sz="800" spc="-1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Pilot Scope</a:t>
            </a:r>
            <a:endParaRPr/>
          </a:p>
        </p:txBody>
      </p:sp>
      <p:sp>
        <p:nvSpPr>
          <p:cNvPr id="13" name="object 10">
            <a:extLst>
              <a:ext uri="{FF2B5EF4-FFF2-40B4-BE49-F238E27FC236}">
                <a16:creationId xmlns:a16="http://schemas.microsoft.com/office/drawing/2014/main" id="{DF5649AF-517A-561F-0222-A7AB40449B34}"/>
              </a:ext>
            </a:extLst>
          </p:cNvPr>
          <p:cNvSpPr txBox="1"/>
          <p:nvPr/>
        </p:nvSpPr>
        <p:spPr>
          <a:xfrm>
            <a:off x="330200" y="1881243"/>
            <a:ext cx="1187842" cy="1101584"/>
          </a:xfrm>
          <a:prstGeom prst="rect">
            <a:avLst/>
          </a:prstGeom>
        </p:spPr>
        <p:txBody>
          <a:bodyPr vert="horz" wrap="square" lIns="0" tIns="26670" rIns="0" bIns="0" rtlCol="0" anchor="t">
            <a:spAutoFit/>
          </a:bodyPr>
          <a:lstStyle/>
          <a:p>
            <a:pPr marL="12700">
              <a:spcBef>
                <a:spcPts val="210"/>
              </a:spcBef>
            </a:pPr>
            <a:r>
              <a:rPr sz="800" b="1">
                <a:solidFill>
                  <a:srgbClr val="FFFFFF"/>
                </a:solidFill>
                <a:latin typeface="Century Gothic"/>
                <a:cs typeface="Century Gothic"/>
              </a:rPr>
              <a:t>SECTION</a:t>
            </a:r>
            <a:r>
              <a:rPr lang="en-GB" sz="800" b="1" spc="155">
                <a:solidFill>
                  <a:srgbClr val="FFFFFF"/>
                </a:solidFill>
                <a:latin typeface="Century Gothic"/>
                <a:cs typeface="Century Gothic"/>
              </a:rPr>
              <a:t> 4</a:t>
            </a:r>
            <a:r>
              <a:rPr sz="800" b="1" spc="-25">
                <a:solidFill>
                  <a:srgbClr val="FFFFFF"/>
                </a:solidFill>
                <a:latin typeface="Century Gothic"/>
                <a:cs typeface="Century Gothic"/>
              </a:rPr>
              <a:t>:</a:t>
            </a:r>
            <a:endParaRPr sz="800">
              <a:latin typeface="Century Gothic"/>
              <a:cs typeface="Century Gothic"/>
            </a:endParaRPr>
          </a:p>
          <a:p>
            <a:pPr marL="12700">
              <a:spcBef>
                <a:spcPts val="112"/>
              </a:spcBef>
            </a:pPr>
            <a:r>
              <a:rPr lang="en-US" sz="800" spc="-10">
                <a:solidFill>
                  <a:srgbClr val="FFFFFF"/>
                </a:solidFill>
                <a:latin typeface="Calibri"/>
                <a:cs typeface="Calibri"/>
              </a:rPr>
              <a:t>Success criteria and metrics</a:t>
            </a:r>
            <a:endParaRPr lang="en-US"/>
          </a:p>
          <a:p>
            <a:pPr marL="12700">
              <a:spcBef>
                <a:spcPts val="112"/>
              </a:spcBef>
            </a:pPr>
            <a:r>
              <a:rPr lang="en-US" sz="800" spc="-1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 4.1 Adoption and usage</a:t>
            </a:r>
          </a:p>
          <a:p>
            <a:pPr marL="12700">
              <a:spcBef>
                <a:spcPts val="112"/>
              </a:spcBef>
            </a:pPr>
            <a:r>
              <a:rPr lang="en-US" sz="800" spc="-1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 4.2 Risk reduction</a:t>
            </a:r>
          </a:p>
          <a:p>
            <a:pPr marL="12700">
              <a:spcBef>
                <a:spcPts val="112"/>
              </a:spcBef>
            </a:pPr>
            <a:r>
              <a:rPr lang="en-US" sz="800" spc="-1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 4.3 User experience</a:t>
            </a:r>
          </a:p>
          <a:p>
            <a:pPr marL="12700">
              <a:spcBef>
                <a:spcPts val="112"/>
              </a:spcBef>
            </a:pPr>
            <a:r>
              <a:rPr lang="en-US" sz="800" spc="-1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 4.4 Operational and cost </a:t>
            </a:r>
          </a:p>
          <a:p>
            <a:pPr marL="12700">
              <a:spcBef>
                <a:spcPts val="112"/>
              </a:spcBef>
            </a:pPr>
            <a:r>
              <a:rPr lang="en-US" sz="800" spc="-1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     indicators</a:t>
            </a:r>
          </a:p>
          <a:p>
            <a:pPr marL="12700">
              <a:spcBef>
                <a:spcPts val="112"/>
              </a:spcBef>
            </a:pPr>
            <a:endParaRPr lang="en-US" sz="800" spc="-10">
              <a:solidFill>
                <a:srgbClr val="FFFFFF"/>
              </a:solidFill>
              <a:latin typeface="Calibri"/>
              <a:ea typeface="Calibri"/>
              <a:cs typeface="Calibri"/>
            </a:endParaRPr>
          </a:p>
        </p:txBody>
      </p:sp>
      <p:sp>
        <p:nvSpPr>
          <p:cNvPr id="15" name="object 13">
            <a:extLst>
              <a:ext uri="{FF2B5EF4-FFF2-40B4-BE49-F238E27FC236}">
                <a16:creationId xmlns:a16="http://schemas.microsoft.com/office/drawing/2014/main" id="{4A842D82-796E-DB69-AB26-CBE75A992B2E}"/>
              </a:ext>
            </a:extLst>
          </p:cNvPr>
          <p:cNvSpPr txBox="1"/>
          <p:nvPr/>
        </p:nvSpPr>
        <p:spPr>
          <a:xfrm>
            <a:off x="348341" y="1482319"/>
            <a:ext cx="1047490" cy="285976"/>
          </a:xfrm>
          <a:prstGeom prst="rect">
            <a:avLst/>
          </a:prstGeom>
        </p:spPr>
        <p:txBody>
          <a:bodyPr vert="horz" wrap="square" lIns="0" tIns="26670" rIns="0" bIns="0" rtlCol="0" anchor="t">
            <a:spAutoFit/>
          </a:bodyPr>
          <a:lstStyle/>
          <a:p>
            <a:pPr marL="12700">
              <a:spcBef>
                <a:spcPts val="210"/>
              </a:spcBef>
            </a:pPr>
            <a:r>
              <a:rPr sz="800" b="1">
                <a:solidFill>
                  <a:srgbClr val="FFFFFF"/>
                </a:solidFill>
                <a:latin typeface="Century Gothic"/>
                <a:cs typeface="Century Gothic"/>
              </a:rPr>
              <a:t>SECTION</a:t>
            </a:r>
            <a:r>
              <a:rPr lang="en-GB" sz="800" b="1" spc="155">
                <a:solidFill>
                  <a:srgbClr val="FFFFFF"/>
                </a:solidFill>
                <a:latin typeface="Century Gothic"/>
                <a:cs typeface="Century Gothic"/>
              </a:rPr>
              <a:t> 3</a:t>
            </a:r>
            <a:r>
              <a:rPr sz="800" b="1" spc="-25">
                <a:solidFill>
                  <a:srgbClr val="FFFFFF"/>
                </a:solidFill>
                <a:latin typeface="Century Gothic"/>
                <a:cs typeface="Century Gothic"/>
              </a:rPr>
              <a:t>:</a:t>
            </a:r>
            <a:endParaRPr sz="800">
              <a:latin typeface="Century Gothic"/>
              <a:cs typeface="Century Gothic"/>
            </a:endParaRPr>
          </a:p>
          <a:p>
            <a:pPr marL="12700">
              <a:spcBef>
                <a:spcPts val="110"/>
              </a:spcBef>
            </a:pPr>
            <a:r>
              <a:rPr lang="en-US" sz="800" spc="-10">
                <a:solidFill>
                  <a:srgbClr val="FFFFFF"/>
                </a:solidFill>
                <a:latin typeface="Calibri"/>
                <a:cs typeface="Calibri"/>
              </a:rPr>
              <a:t>Pilot use-case definition</a:t>
            </a:r>
            <a:endParaRPr/>
          </a:p>
        </p:txBody>
      </p:sp>
      <p:sp>
        <p:nvSpPr>
          <p:cNvPr id="17" name="object 18">
            <a:extLst>
              <a:ext uri="{FF2B5EF4-FFF2-40B4-BE49-F238E27FC236}">
                <a16:creationId xmlns:a16="http://schemas.microsoft.com/office/drawing/2014/main" id="{B1AFD5D9-AB04-A00A-D959-EEDCC9CD6A0D}"/>
              </a:ext>
            </a:extLst>
          </p:cNvPr>
          <p:cNvSpPr/>
          <p:nvPr/>
        </p:nvSpPr>
        <p:spPr>
          <a:xfrm>
            <a:off x="232409" y="3636800"/>
            <a:ext cx="45720" cy="45720"/>
          </a:xfrm>
          <a:custGeom>
            <a:avLst/>
            <a:gdLst/>
            <a:ahLst/>
            <a:cxnLst/>
            <a:rect l="l" t="t" r="r" b="b"/>
            <a:pathLst>
              <a:path w="45720" h="45720">
                <a:moveTo>
                  <a:pt x="22860" y="0"/>
                </a:moveTo>
                <a:lnTo>
                  <a:pt x="13962" y="1796"/>
                </a:lnTo>
                <a:lnTo>
                  <a:pt x="6696" y="6696"/>
                </a:lnTo>
                <a:lnTo>
                  <a:pt x="1796" y="13962"/>
                </a:lnTo>
                <a:lnTo>
                  <a:pt x="0" y="22860"/>
                </a:lnTo>
                <a:lnTo>
                  <a:pt x="1796" y="31757"/>
                </a:lnTo>
                <a:lnTo>
                  <a:pt x="6696" y="39023"/>
                </a:lnTo>
                <a:lnTo>
                  <a:pt x="13962" y="43923"/>
                </a:lnTo>
                <a:lnTo>
                  <a:pt x="22860" y="45720"/>
                </a:lnTo>
                <a:lnTo>
                  <a:pt x="31757" y="43923"/>
                </a:lnTo>
                <a:lnTo>
                  <a:pt x="39023" y="39023"/>
                </a:lnTo>
                <a:lnTo>
                  <a:pt x="43923" y="31757"/>
                </a:lnTo>
                <a:lnTo>
                  <a:pt x="45720" y="22860"/>
                </a:lnTo>
                <a:lnTo>
                  <a:pt x="43923" y="13962"/>
                </a:lnTo>
                <a:lnTo>
                  <a:pt x="39023" y="6696"/>
                </a:lnTo>
                <a:lnTo>
                  <a:pt x="31757" y="1796"/>
                </a:lnTo>
                <a:lnTo>
                  <a:pt x="2286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3">
            <a:extLst>
              <a:ext uri="{FF2B5EF4-FFF2-40B4-BE49-F238E27FC236}">
                <a16:creationId xmlns:a16="http://schemas.microsoft.com/office/drawing/2014/main" id="{075FC1E2-3F81-B6B1-A752-C25EA8295CA9}"/>
              </a:ext>
            </a:extLst>
          </p:cNvPr>
          <p:cNvSpPr txBox="1"/>
          <p:nvPr/>
        </p:nvSpPr>
        <p:spPr>
          <a:xfrm>
            <a:off x="348399" y="2982894"/>
            <a:ext cx="1265992" cy="285976"/>
          </a:xfrm>
          <a:prstGeom prst="rect">
            <a:avLst/>
          </a:prstGeom>
        </p:spPr>
        <p:txBody>
          <a:bodyPr vert="horz" wrap="square" lIns="0" tIns="26670" rIns="0" bIns="0" rtlCol="0" anchor="t">
            <a:spAutoFit/>
          </a:bodyPr>
          <a:lstStyle/>
          <a:p>
            <a:pPr marL="12700">
              <a:spcBef>
                <a:spcPts val="210"/>
              </a:spcBef>
            </a:pPr>
            <a:r>
              <a:rPr sz="800" b="1">
                <a:solidFill>
                  <a:srgbClr val="FFFFFF"/>
                </a:solidFill>
                <a:latin typeface="Century Gothic"/>
                <a:cs typeface="Century Gothic"/>
              </a:rPr>
              <a:t>SECTION</a:t>
            </a:r>
            <a:r>
              <a:rPr lang="en-GB" sz="800" b="1" spc="155">
                <a:solidFill>
                  <a:srgbClr val="FFFFFF"/>
                </a:solidFill>
                <a:latin typeface="Century Gothic"/>
                <a:cs typeface="Century Gothic"/>
              </a:rPr>
              <a:t> 5</a:t>
            </a:r>
            <a:r>
              <a:rPr sz="800" b="1" spc="-25">
                <a:solidFill>
                  <a:srgbClr val="FFFFFF"/>
                </a:solidFill>
                <a:latin typeface="Century Gothic"/>
                <a:cs typeface="Century Gothic"/>
              </a:rPr>
              <a:t>:</a:t>
            </a:r>
            <a:endParaRPr sz="800">
              <a:latin typeface="Century Gothic"/>
              <a:cs typeface="Century Gothic"/>
            </a:endParaRPr>
          </a:p>
          <a:p>
            <a:pPr marL="12700">
              <a:spcBef>
                <a:spcPts val="110"/>
              </a:spcBef>
            </a:pPr>
            <a:r>
              <a:rPr lang="en-US" sz="800" spc="-10">
                <a:solidFill>
                  <a:srgbClr val="FFFFFF"/>
                </a:solidFill>
                <a:latin typeface="Calibri"/>
                <a:cs typeface="Calibri"/>
              </a:rPr>
              <a:t>30-day timeline</a:t>
            </a:r>
            <a:endParaRPr/>
          </a:p>
        </p:txBody>
      </p:sp>
      <p:sp>
        <p:nvSpPr>
          <p:cNvPr id="24" name="object 13">
            <a:extLst>
              <a:ext uri="{FF2B5EF4-FFF2-40B4-BE49-F238E27FC236}">
                <a16:creationId xmlns:a16="http://schemas.microsoft.com/office/drawing/2014/main" id="{2F201287-8349-FBE6-67F0-0ADBFDC24012}"/>
              </a:ext>
            </a:extLst>
          </p:cNvPr>
          <p:cNvSpPr txBox="1"/>
          <p:nvPr/>
        </p:nvSpPr>
        <p:spPr>
          <a:xfrm>
            <a:off x="348462" y="3434523"/>
            <a:ext cx="1265992" cy="285976"/>
          </a:xfrm>
          <a:prstGeom prst="rect">
            <a:avLst/>
          </a:prstGeom>
        </p:spPr>
        <p:txBody>
          <a:bodyPr vert="horz" wrap="square" lIns="0" tIns="26670" rIns="0" bIns="0" rtlCol="0" anchor="t">
            <a:spAutoFit/>
          </a:bodyPr>
          <a:lstStyle/>
          <a:p>
            <a:pPr marL="12700">
              <a:spcBef>
                <a:spcPts val="210"/>
              </a:spcBef>
            </a:pPr>
            <a:r>
              <a:rPr sz="800" b="1">
                <a:solidFill>
                  <a:srgbClr val="FFFFFF"/>
                </a:solidFill>
                <a:latin typeface="Century Gothic"/>
                <a:cs typeface="Century Gothic"/>
              </a:rPr>
              <a:t>SECTION</a:t>
            </a:r>
            <a:r>
              <a:rPr lang="en-GB" sz="800" b="1" spc="155">
                <a:solidFill>
                  <a:srgbClr val="FFFFFF"/>
                </a:solidFill>
                <a:latin typeface="Century Gothic"/>
                <a:cs typeface="Century Gothic"/>
              </a:rPr>
              <a:t> 6</a:t>
            </a:r>
            <a:r>
              <a:rPr sz="800" b="1" spc="-25">
                <a:solidFill>
                  <a:srgbClr val="FFFFFF"/>
                </a:solidFill>
                <a:latin typeface="Century Gothic"/>
                <a:cs typeface="Century Gothic"/>
              </a:rPr>
              <a:t>:</a:t>
            </a:r>
            <a:endParaRPr sz="800">
              <a:latin typeface="Century Gothic"/>
              <a:cs typeface="Century Gothic"/>
            </a:endParaRPr>
          </a:p>
          <a:p>
            <a:pPr marL="12700">
              <a:spcBef>
                <a:spcPts val="110"/>
              </a:spcBef>
            </a:pPr>
            <a:r>
              <a:rPr lang="en-US" sz="800" spc="-10">
                <a:solidFill>
                  <a:srgbClr val="FFFFFF"/>
                </a:solidFill>
                <a:latin typeface="Calibri"/>
                <a:cs typeface="Calibri"/>
              </a:rPr>
              <a:t>Roles and responsibilities</a:t>
            </a:r>
            <a:endParaRPr/>
          </a:p>
        </p:txBody>
      </p:sp>
      <p:sp>
        <p:nvSpPr>
          <p:cNvPr id="28" name="object 13">
            <a:extLst>
              <a:ext uri="{FF2B5EF4-FFF2-40B4-BE49-F238E27FC236}">
                <a16:creationId xmlns:a16="http://schemas.microsoft.com/office/drawing/2014/main" id="{F936D296-555B-25FA-8F2D-44182F1F6450}"/>
              </a:ext>
            </a:extLst>
          </p:cNvPr>
          <p:cNvSpPr txBox="1"/>
          <p:nvPr/>
        </p:nvSpPr>
        <p:spPr>
          <a:xfrm>
            <a:off x="348525" y="3886153"/>
            <a:ext cx="1265992" cy="285976"/>
          </a:xfrm>
          <a:prstGeom prst="rect">
            <a:avLst/>
          </a:prstGeom>
        </p:spPr>
        <p:txBody>
          <a:bodyPr vert="horz" wrap="square" lIns="0" tIns="26670" rIns="0" bIns="0" rtlCol="0" anchor="t">
            <a:spAutoFit/>
          </a:bodyPr>
          <a:lstStyle/>
          <a:p>
            <a:pPr marL="12700">
              <a:spcBef>
                <a:spcPts val="210"/>
              </a:spcBef>
            </a:pPr>
            <a:r>
              <a:rPr sz="800" b="1">
                <a:solidFill>
                  <a:srgbClr val="FFFFFF"/>
                </a:solidFill>
                <a:latin typeface="Century Gothic"/>
                <a:cs typeface="Century Gothic"/>
              </a:rPr>
              <a:t>SECTION</a:t>
            </a:r>
            <a:r>
              <a:rPr lang="en-GB" sz="800" b="1" spc="155">
                <a:solidFill>
                  <a:srgbClr val="FFFFFF"/>
                </a:solidFill>
                <a:latin typeface="Century Gothic"/>
                <a:cs typeface="Century Gothic"/>
              </a:rPr>
              <a:t> 7</a:t>
            </a:r>
            <a:r>
              <a:rPr sz="800" b="1" spc="-25">
                <a:solidFill>
                  <a:srgbClr val="FFFFFF"/>
                </a:solidFill>
                <a:latin typeface="Century Gothic"/>
                <a:cs typeface="Century Gothic"/>
              </a:rPr>
              <a:t>:</a:t>
            </a:r>
            <a:endParaRPr sz="800">
              <a:latin typeface="Century Gothic"/>
              <a:cs typeface="Century Gothic"/>
            </a:endParaRPr>
          </a:p>
          <a:p>
            <a:pPr marL="12700">
              <a:spcBef>
                <a:spcPts val="110"/>
              </a:spcBef>
            </a:pPr>
            <a:r>
              <a:rPr lang="en-US" sz="800" spc="-10">
                <a:solidFill>
                  <a:srgbClr val="FFFFFF"/>
                </a:solidFill>
                <a:latin typeface="Calibri"/>
                <a:cs typeface="Calibri"/>
              </a:rPr>
              <a:t>Form to fill</a:t>
            </a:r>
            <a:endParaRPr lang="en-US"/>
          </a:p>
        </p:txBody>
      </p:sp>
      <p:sp>
        <p:nvSpPr>
          <p:cNvPr id="3" name="TextBox 5">
            <a:extLst>
              <a:ext uri="{FF2B5EF4-FFF2-40B4-BE49-F238E27FC236}">
                <a16:creationId xmlns:a16="http://schemas.microsoft.com/office/drawing/2014/main" id="{DC12B297-9998-629E-E992-8A2BD94EB46F}"/>
              </a:ext>
            </a:extLst>
          </p:cNvPr>
          <p:cNvSpPr txBox="1"/>
          <p:nvPr/>
        </p:nvSpPr>
        <p:spPr>
          <a:xfrm>
            <a:off x="2273211" y="7146353"/>
            <a:ext cx="2405302" cy="369332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kern="0"/>
            </a:defPPr>
          </a:lstStyle>
          <a:p>
            <a:pPr algn="l"/>
            <a:r>
              <a:rPr lang="en-GB">
                <a:solidFill>
                  <a:srgbClr val="FF0000"/>
                </a:solidFill>
              </a:rPr>
              <a:t>Insert your logo here</a:t>
            </a:r>
          </a:p>
        </p:txBody>
      </p:sp>
    </p:spTree>
    <p:extLst>
      <p:ext uri="{BB962C8B-B14F-4D97-AF65-F5344CB8AC3E}">
        <p14:creationId xmlns:p14="http://schemas.microsoft.com/office/powerpoint/2010/main" val="337776085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6866EECB-1C12-CDA6-C41A-A37C1AC4472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BD782341-92D2-039E-78B5-4E0C3EF1C417}"/>
              </a:ext>
            </a:extLst>
          </p:cNvPr>
          <p:cNvSpPr txBox="1"/>
          <p:nvPr/>
        </p:nvSpPr>
        <p:spPr>
          <a:xfrm>
            <a:off x="2240444" y="574995"/>
            <a:ext cx="6318659" cy="2216632"/>
          </a:xfrm>
          <a:prstGeom prst="rect">
            <a:avLst/>
          </a:prstGeom>
        </p:spPr>
        <p:txBody>
          <a:bodyPr vert="horz" wrap="square" lIns="0" tIns="53975" rIns="0" bIns="0" rtlCol="0" anchor="t">
            <a:spAutoFit/>
          </a:bodyPr>
          <a:lstStyle/>
          <a:p>
            <a:pPr marL="25400">
              <a:spcBef>
                <a:spcPts val="425"/>
              </a:spcBef>
            </a:pPr>
            <a:r>
              <a:rPr sz="1000" b="1" spc="110">
                <a:latin typeface="Century Gothic"/>
                <a:cs typeface="Century Gothic"/>
              </a:rPr>
              <a:t>SECTION</a:t>
            </a:r>
            <a:r>
              <a:rPr lang="en-GB" sz="1000" b="1" spc="190">
                <a:latin typeface="Century Gothic"/>
                <a:cs typeface="Century Gothic"/>
              </a:rPr>
              <a:t> 7</a:t>
            </a:r>
            <a:r>
              <a:rPr sz="1000" b="1">
                <a:latin typeface="Century Gothic"/>
                <a:cs typeface="Century Gothic"/>
              </a:rPr>
              <a:t>:</a:t>
            </a:r>
            <a:r>
              <a:rPr lang="en-GB" sz="1000" b="1" spc="190">
                <a:latin typeface="Century Gothic"/>
                <a:cs typeface="Century Gothic"/>
              </a:rPr>
              <a:t> Keep Track</a:t>
            </a:r>
            <a:endParaRPr lang="en-AU" sz="1200" spc="190">
              <a:latin typeface="Aptos"/>
              <a:ea typeface="Tahoma"/>
              <a:cs typeface="Tahoma"/>
            </a:endParaRPr>
          </a:p>
          <a:p>
            <a:pPr marL="12700">
              <a:spcBef>
                <a:spcPts val="855"/>
              </a:spcBef>
            </a:pPr>
            <a:r>
              <a:rPr lang="en-AU" sz="2400" spc="-55">
                <a:latin typeface="Aptos"/>
              </a:rPr>
              <a:t>'End-customer' name' Security Pilot Form</a:t>
            </a:r>
          </a:p>
          <a:p>
            <a:pPr algn="l"/>
            <a:endParaRPr lang="en-AU" sz="1100" spc="-55" dirty="0">
              <a:solidFill>
                <a:srgbClr val="000000"/>
              </a:solidFill>
            </a:endParaRPr>
          </a:p>
          <a:p>
            <a:pPr algn="l"/>
            <a:endParaRPr lang="en-AU" sz="1100" spc="-55" dirty="0">
              <a:solidFill>
                <a:srgbClr val="000000"/>
              </a:solidFill>
            </a:endParaRPr>
          </a:p>
          <a:p>
            <a:pPr marL="171450" indent="-171450" algn="l">
              <a:buFont typeface="Arial"/>
              <a:buChar char="•"/>
            </a:pPr>
            <a:endParaRPr lang="en-AU" sz="1100" b="1" dirty="0">
              <a:solidFill>
                <a:srgbClr val="00B0F0"/>
              </a:solidFill>
              <a:latin typeface="Calibri"/>
              <a:ea typeface="Calibri"/>
              <a:cs typeface="Calibri"/>
            </a:endParaRPr>
          </a:p>
          <a:p>
            <a:pPr marL="171450" lvl="1" indent="-171450" algn="l">
              <a:buFont typeface="Arial"/>
              <a:buChar char="•"/>
            </a:pPr>
            <a:r>
              <a:rPr lang="en-AU" sz="1100">
                <a:solidFill>
                  <a:srgbClr val="141414"/>
                </a:solidFill>
              </a:rPr>
              <a:t>&lt;Customer Name&gt;</a:t>
            </a:r>
            <a:endParaRPr lang="en-AU" sz="1100" dirty="0">
              <a:solidFill>
                <a:srgbClr val="141414"/>
              </a:solidFill>
              <a:latin typeface="Calibri"/>
              <a:ea typeface="Calibri"/>
              <a:cs typeface="Calibri"/>
            </a:endParaRPr>
          </a:p>
          <a:p>
            <a:pPr marL="171450" lvl="1" indent="-171450" algn="l">
              <a:buFont typeface="Arial"/>
              <a:buChar char="•"/>
            </a:pPr>
            <a:r>
              <a:rPr lang="en-AU" sz="1100">
                <a:solidFill>
                  <a:srgbClr val="141414"/>
                </a:solidFill>
              </a:rPr>
              <a:t>&lt;Partner Name&gt;</a:t>
            </a:r>
            <a:endParaRPr lang="en-AU" sz="1100">
              <a:solidFill>
                <a:srgbClr val="141414"/>
              </a:solidFill>
              <a:latin typeface="Calibri"/>
              <a:ea typeface="Calibri"/>
              <a:cs typeface="Calibri"/>
            </a:endParaRPr>
          </a:p>
          <a:p>
            <a:pPr marL="171450" lvl="1" indent="-171450" algn="l">
              <a:buFont typeface="Arial"/>
              <a:buChar char="•"/>
            </a:pPr>
            <a:r>
              <a:rPr lang="en-AU" sz="1100">
                <a:solidFill>
                  <a:srgbClr val="141414"/>
                </a:solidFill>
              </a:rPr>
              <a:t>&lt;Cohorts&gt;</a:t>
            </a:r>
            <a:endParaRPr lang="en-AU" sz="1100" dirty="0">
              <a:solidFill>
                <a:srgbClr val="141414"/>
              </a:solidFill>
              <a:latin typeface="Calibri"/>
              <a:ea typeface="Calibri"/>
              <a:cs typeface="Calibri"/>
            </a:endParaRPr>
          </a:p>
          <a:p>
            <a:pPr marL="171450" lvl="1" indent="-171450" algn="l">
              <a:buFont typeface="Arial"/>
              <a:buChar char="•"/>
            </a:pPr>
            <a:r>
              <a:rPr lang="en-AU" sz="1100" dirty="0">
                <a:solidFill>
                  <a:srgbClr val="141414"/>
                </a:solidFill>
              </a:rPr>
              <a:t>&lt;Number of users&gt;</a:t>
            </a:r>
            <a:endParaRPr lang="en-AU" sz="1100" dirty="0">
              <a:solidFill>
                <a:srgbClr val="141414"/>
              </a:solidFill>
              <a:latin typeface="Calibri"/>
              <a:ea typeface="Calibri"/>
              <a:cs typeface="Calibri"/>
            </a:endParaRPr>
          </a:p>
          <a:p>
            <a:pPr marL="171450" lvl="1" indent="-171450" algn="l">
              <a:buFont typeface="Arial"/>
              <a:buChar char="•"/>
            </a:pPr>
            <a:r>
              <a:rPr lang="en-AU" sz="1100">
                <a:solidFill>
                  <a:srgbClr val="141414"/>
                </a:solidFill>
              </a:rPr>
              <a:t>&lt;Apps in scope&gt; </a:t>
            </a:r>
            <a:endParaRPr lang="en-AU" sz="1100">
              <a:solidFill>
                <a:srgbClr val="141414"/>
              </a:solidFill>
              <a:latin typeface="Calibri"/>
              <a:ea typeface="Calibri"/>
              <a:cs typeface="Calibri"/>
            </a:endParaRPr>
          </a:p>
          <a:p>
            <a:pPr marL="171450" lvl="1" indent="-171450" algn="l">
              <a:buFont typeface="Arial"/>
              <a:buChar char="•"/>
            </a:pPr>
            <a:r>
              <a:rPr lang="en-AU" sz="1100">
                <a:solidFill>
                  <a:srgbClr val="141414"/>
                </a:solidFill>
              </a:rPr>
              <a:t>&lt;Local contact details&gt;</a:t>
            </a:r>
            <a:endParaRPr lang="en-AU" sz="1100">
              <a:solidFill>
                <a:srgbClr val="141414"/>
              </a:solidFill>
              <a:latin typeface="Calibri"/>
              <a:ea typeface="Calibri"/>
              <a:cs typeface="Calibri"/>
            </a:endParaRPr>
          </a:p>
        </p:txBody>
      </p:sp>
      <p:sp>
        <p:nvSpPr>
          <p:cNvPr id="4" name="object 4">
            <a:extLst>
              <a:ext uri="{FF2B5EF4-FFF2-40B4-BE49-F238E27FC236}">
                <a16:creationId xmlns:a16="http://schemas.microsoft.com/office/drawing/2014/main" id="{E72FCBDA-D5A4-7ED6-E8C2-2FF8FAFEBA87}"/>
              </a:ext>
            </a:extLst>
          </p:cNvPr>
          <p:cNvSpPr/>
          <p:nvPr/>
        </p:nvSpPr>
        <p:spPr>
          <a:xfrm>
            <a:off x="8798763" y="1270685"/>
            <a:ext cx="1259840" cy="3453765"/>
          </a:xfrm>
          <a:custGeom>
            <a:avLst/>
            <a:gdLst/>
            <a:ahLst/>
            <a:cxnLst/>
            <a:rect l="l" t="t" r="r" b="b"/>
            <a:pathLst>
              <a:path w="1259840" h="3453765">
                <a:moveTo>
                  <a:pt x="710501" y="293446"/>
                </a:moveTo>
                <a:lnTo>
                  <a:pt x="699630" y="286931"/>
                </a:lnTo>
                <a:lnTo>
                  <a:pt x="680999" y="317982"/>
                </a:lnTo>
                <a:lnTo>
                  <a:pt x="650875" y="297484"/>
                </a:lnTo>
                <a:lnTo>
                  <a:pt x="274205" y="940917"/>
                </a:lnTo>
                <a:lnTo>
                  <a:pt x="320154" y="940917"/>
                </a:lnTo>
                <a:lnTo>
                  <a:pt x="70180" y="1362621"/>
                </a:lnTo>
                <a:lnTo>
                  <a:pt x="68313" y="1370698"/>
                </a:lnTo>
                <a:lnTo>
                  <a:pt x="69875" y="1370698"/>
                </a:lnTo>
                <a:lnTo>
                  <a:pt x="72974" y="1371320"/>
                </a:lnTo>
                <a:lnTo>
                  <a:pt x="710501" y="293446"/>
                </a:lnTo>
                <a:close/>
              </a:path>
              <a:path w="1259840" h="3453765">
                <a:moveTo>
                  <a:pt x="711746" y="571690"/>
                </a:moveTo>
                <a:lnTo>
                  <a:pt x="700874" y="565175"/>
                </a:lnTo>
                <a:lnTo>
                  <a:pt x="679450" y="605231"/>
                </a:lnTo>
                <a:lnTo>
                  <a:pt x="648081" y="586282"/>
                </a:lnTo>
                <a:lnTo>
                  <a:pt x="441579" y="942784"/>
                </a:lnTo>
                <a:lnTo>
                  <a:pt x="488162" y="941844"/>
                </a:lnTo>
                <a:lnTo>
                  <a:pt x="192532" y="1440878"/>
                </a:lnTo>
                <a:lnTo>
                  <a:pt x="199364" y="1439011"/>
                </a:lnTo>
                <a:lnTo>
                  <a:pt x="711746" y="571690"/>
                </a:lnTo>
                <a:close/>
              </a:path>
              <a:path w="1259840" h="3453765">
                <a:moveTo>
                  <a:pt x="711746" y="6527"/>
                </a:moveTo>
                <a:lnTo>
                  <a:pt x="700874" y="0"/>
                </a:lnTo>
                <a:lnTo>
                  <a:pt x="684110" y="27635"/>
                </a:lnTo>
                <a:lnTo>
                  <a:pt x="654608" y="6210"/>
                </a:lnTo>
                <a:lnTo>
                  <a:pt x="106197" y="940917"/>
                </a:lnTo>
                <a:lnTo>
                  <a:pt x="153403" y="939368"/>
                </a:lnTo>
                <a:lnTo>
                  <a:pt x="0" y="1197114"/>
                </a:lnTo>
                <a:lnTo>
                  <a:pt x="5905" y="1199908"/>
                </a:lnTo>
                <a:lnTo>
                  <a:pt x="711746" y="6527"/>
                </a:lnTo>
                <a:close/>
              </a:path>
              <a:path w="1259840" h="3453765">
                <a:moveTo>
                  <a:pt x="743102" y="809244"/>
                </a:moveTo>
                <a:lnTo>
                  <a:pt x="737514" y="805840"/>
                </a:lnTo>
                <a:lnTo>
                  <a:pt x="336613" y="1483106"/>
                </a:lnTo>
                <a:lnTo>
                  <a:pt x="337845" y="1485290"/>
                </a:lnTo>
                <a:lnTo>
                  <a:pt x="340956" y="1489011"/>
                </a:lnTo>
                <a:lnTo>
                  <a:pt x="743102" y="809244"/>
                </a:lnTo>
                <a:close/>
              </a:path>
              <a:path w="1259840" h="3453765">
                <a:moveTo>
                  <a:pt x="867625" y="883475"/>
                </a:moveTo>
                <a:lnTo>
                  <a:pt x="856754" y="876947"/>
                </a:lnTo>
                <a:lnTo>
                  <a:pt x="814832" y="945578"/>
                </a:lnTo>
                <a:lnTo>
                  <a:pt x="773226" y="945578"/>
                </a:lnTo>
                <a:lnTo>
                  <a:pt x="640930" y="1174750"/>
                </a:lnTo>
                <a:lnTo>
                  <a:pt x="639076" y="1254556"/>
                </a:lnTo>
                <a:lnTo>
                  <a:pt x="173266" y="2042083"/>
                </a:lnTo>
                <a:lnTo>
                  <a:pt x="162966" y="2071293"/>
                </a:lnTo>
                <a:lnTo>
                  <a:pt x="159296" y="2080895"/>
                </a:lnTo>
                <a:lnTo>
                  <a:pt x="867625" y="883475"/>
                </a:lnTo>
                <a:close/>
              </a:path>
              <a:path w="1259840" h="3453765">
                <a:moveTo>
                  <a:pt x="1032840" y="890308"/>
                </a:moveTo>
                <a:lnTo>
                  <a:pt x="1021969" y="883780"/>
                </a:lnTo>
                <a:lnTo>
                  <a:pt x="982535" y="948372"/>
                </a:lnTo>
                <a:lnTo>
                  <a:pt x="941539" y="946823"/>
                </a:lnTo>
                <a:lnTo>
                  <a:pt x="637527" y="1463865"/>
                </a:lnTo>
                <a:lnTo>
                  <a:pt x="637527" y="1540256"/>
                </a:lnTo>
                <a:lnTo>
                  <a:pt x="29197" y="2569057"/>
                </a:lnTo>
                <a:lnTo>
                  <a:pt x="33845" y="2573718"/>
                </a:lnTo>
                <a:lnTo>
                  <a:pt x="35712" y="2575890"/>
                </a:lnTo>
                <a:lnTo>
                  <a:pt x="1032840" y="890308"/>
                </a:lnTo>
                <a:close/>
              </a:path>
              <a:path w="1259840" h="3453765">
                <a:moveTo>
                  <a:pt x="1206741" y="883158"/>
                </a:moveTo>
                <a:lnTo>
                  <a:pt x="1195870" y="876325"/>
                </a:lnTo>
                <a:lnTo>
                  <a:pt x="1151153" y="949604"/>
                </a:lnTo>
                <a:lnTo>
                  <a:pt x="1109535" y="949604"/>
                </a:lnTo>
                <a:lnTo>
                  <a:pt x="634733" y="1752968"/>
                </a:lnTo>
                <a:lnTo>
                  <a:pt x="633806" y="1830285"/>
                </a:lnTo>
                <a:lnTo>
                  <a:pt x="106514" y="2722448"/>
                </a:lnTo>
                <a:lnTo>
                  <a:pt x="109308" y="2724632"/>
                </a:lnTo>
                <a:lnTo>
                  <a:pt x="114896" y="2728353"/>
                </a:lnTo>
                <a:lnTo>
                  <a:pt x="1206741" y="883158"/>
                </a:lnTo>
                <a:close/>
              </a:path>
              <a:path w="1259840" h="3453765">
                <a:moveTo>
                  <a:pt x="1259624" y="1836420"/>
                </a:moveTo>
                <a:lnTo>
                  <a:pt x="621068" y="2910014"/>
                </a:lnTo>
                <a:lnTo>
                  <a:pt x="620128" y="2986100"/>
                </a:lnTo>
                <a:lnTo>
                  <a:pt x="353072" y="3437928"/>
                </a:lnTo>
                <a:lnTo>
                  <a:pt x="356793" y="3443211"/>
                </a:lnTo>
                <a:lnTo>
                  <a:pt x="359587" y="3448177"/>
                </a:lnTo>
                <a:lnTo>
                  <a:pt x="362077" y="3453765"/>
                </a:lnTo>
                <a:lnTo>
                  <a:pt x="1259624" y="1938197"/>
                </a:lnTo>
                <a:lnTo>
                  <a:pt x="1259624" y="1836420"/>
                </a:lnTo>
                <a:close/>
              </a:path>
              <a:path w="1259840" h="3453765">
                <a:moveTo>
                  <a:pt x="1259624" y="1552397"/>
                </a:moveTo>
                <a:lnTo>
                  <a:pt x="624166" y="2621851"/>
                </a:lnTo>
                <a:lnTo>
                  <a:pt x="624166" y="2696997"/>
                </a:lnTo>
                <a:lnTo>
                  <a:pt x="218300" y="3381108"/>
                </a:lnTo>
                <a:lnTo>
                  <a:pt x="224193" y="3380168"/>
                </a:lnTo>
                <a:lnTo>
                  <a:pt x="230720" y="3379546"/>
                </a:lnTo>
                <a:lnTo>
                  <a:pt x="236931" y="3379241"/>
                </a:lnTo>
                <a:lnTo>
                  <a:pt x="1259624" y="1651850"/>
                </a:lnTo>
                <a:lnTo>
                  <a:pt x="1259624" y="1552397"/>
                </a:lnTo>
                <a:close/>
              </a:path>
              <a:path w="1259840" h="3453765">
                <a:moveTo>
                  <a:pt x="1259624" y="1266977"/>
                </a:moveTo>
                <a:lnTo>
                  <a:pt x="627583" y="2331809"/>
                </a:lnTo>
                <a:lnTo>
                  <a:pt x="626960" y="2408517"/>
                </a:lnTo>
                <a:lnTo>
                  <a:pt x="178549" y="3164979"/>
                </a:lnTo>
                <a:lnTo>
                  <a:pt x="178549" y="3166211"/>
                </a:lnTo>
                <a:lnTo>
                  <a:pt x="177304" y="3168700"/>
                </a:lnTo>
                <a:lnTo>
                  <a:pt x="167487" y="3198977"/>
                </a:lnTo>
                <a:lnTo>
                  <a:pt x="162153" y="3214116"/>
                </a:lnTo>
                <a:lnTo>
                  <a:pt x="156502" y="3229254"/>
                </a:lnTo>
                <a:lnTo>
                  <a:pt x="1259624" y="1365834"/>
                </a:lnTo>
                <a:lnTo>
                  <a:pt x="1259624" y="1266977"/>
                </a:lnTo>
                <a:close/>
              </a:path>
              <a:path w="1259840" h="3453765">
                <a:moveTo>
                  <a:pt x="1259624" y="982116"/>
                </a:moveTo>
                <a:lnTo>
                  <a:pt x="630999" y="2043010"/>
                </a:lnTo>
                <a:lnTo>
                  <a:pt x="635965" y="2118461"/>
                </a:lnTo>
                <a:lnTo>
                  <a:pt x="154952" y="2928963"/>
                </a:lnTo>
                <a:lnTo>
                  <a:pt x="156819" y="2932074"/>
                </a:lnTo>
                <a:lnTo>
                  <a:pt x="158369" y="2935173"/>
                </a:lnTo>
                <a:lnTo>
                  <a:pt x="159613" y="2938284"/>
                </a:lnTo>
                <a:lnTo>
                  <a:pt x="1259624" y="1079576"/>
                </a:lnTo>
                <a:lnTo>
                  <a:pt x="1259624" y="982116"/>
                </a:lnTo>
                <a:close/>
              </a:path>
              <a:path w="1259840" h="3453765">
                <a:moveTo>
                  <a:pt x="1259636" y="2122576"/>
                </a:moveTo>
                <a:lnTo>
                  <a:pt x="726020" y="3019336"/>
                </a:lnTo>
                <a:lnTo>
                  <a:pt x="789381" y="3019336"/>
                </a:lnTo>
                <a:lnTo>
                  <a:pt x="1259636" y="2225243"/>
                </a:lnTo>
                <a:lnTo>
                  <a:pt x="1259636" y="2122576"/>
                </a:lnTo>
                <a:close/>
              </a:path>
            </a:pathLst>
          </a:custGeom>
          <a:solidFill>
            <a:srgbClr val="00C0E8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7" name="object 5">
            <a:extLst>
              <a:ext uri="{FF2B5EF4-FFF2-40B4-BE49-F238E27FC236}">
                <a16:creationId xmlns:a16="http://schemas.microsoft.com/office/drawing/2014/main" id="{41C3F60A-0529-0536-DFA1-35B764080FB2}"/>
              </a:ext>
            </a:extLst>
          </p:cNvPr>
          <p:cNvGrpSpPr/>
          <p:nvPr/>
        </p:nvGrpSpPr>
        <p:grpSpPr>
          <a:xfrm>
            <a:off x="0" y="0"/>
            <a:ext cx="1828799" cy="7772425"/>
            <a:chOff x="0" y="0"/>
            <a:chExt cx="1828799" cy="7772425"/>
          </a:xfrm>
        </p:grpSpPr>
        <p:pic>
          <p:nvPicPr>
            <p:cNvPr id="5" name="object 6">
              <a:extLst>
                <a:ext uri="{FF2B5EF4-FFF2-40B4-BE49-F238E27FC236}">
                  <a16:creationId xmlns:a16="http://schemas.microsoft.com/office/drawing/2014/main" id="{2F05CD19-8CBA-92D7-3EDB-64AA35CF10B0}"/>
                </a:ext>
              </a:extLst>
            </p:cNvPr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0"/>
              <a:ext cx="1828799" cy="7772399"/>
            </a:xfrm>
            <a:prstGeom prst="rect">
              <a:avLst/>
            </a:prstGeom>
          </p:spPr>
        </p:pic>
        <p:sp>
          <p:nvSpPr>
            <p:cNvPr id="6" name="object 7">
              <a:extLst>
                <a:ext uri="{FF2B5EF4-FFF2-40B4-BE49-F238E27FC236}">
                  <a16:creationId xmlns:a16="http://schemas.microsoft.com/office/drawing/2014/main" id="{DC75A280-F984-1D8B-E878-B22A79E9A4DF}"/>
                </a:ext>
              </a:extLst>
            </p:cNvPr>
            <p:cNvSpPr/>
            <p:nvPr/>
          </p:nvSpPr>
          <p:spPr>
            <a:xfrm>
              <a:off x="10337" y="502945"/>
              <a:ext cx="1818005" cy="7269480"/>
            </a:xfrm>
            <a:custGeom>
              <a:avLst/>
              <a:gdLst/>
              <a:ahLst/>
              <a:cxnLst/>
              <a:rect l="l" t="t" r="r" b="b"/>
              <a:pathLst>
                <a:path w="1818005" h="7269480">
                  <a:moveTo>
                    <a:pt x="150456" y="1204569"/>
                  </a:moveTo>
                  <a:lnTo>
                    <a:pt x="0" y="1492173"/>
                  </a:lnTo>
                  <a:lnTo>
                    <a:pt x="0" y="4242930"/>
                  </a:lnTo>
                  <a:lnTo>
                    <a:pt x="100304" y="4434484"/>
                  </a:lnTo>
                  <a:lnTo>
                    <a:pt x="100304" y="6439052"/>
                  </a:lnTo>
                  <a:lnTo>
                    <a:pt x="0" y="6630784"/>
                  </a:lnTo>
                  <a:lnTo>
                    <a:pt x="0" y="7269454"/>
                  </a:lnTo>
                  <a:lnTo>
                    <a:pt x="150456" y="7269454"/>
                  </a:lnTo>
                  <a:lnTo>
                    <a:pt x="150456" y="1204569"/>
                  </a:lnTo>
                  <a:close/>
                </a:path>
                <a:path w="1818005" h="7269480">
                  <a:moveTo>
                    <a:pt x="451383" y="901750"/>
                  </a:moveTo>
                  <a:lnTo>
                    <a:pt x="300926" y="1189736"/>
                  </a:lnTo>
                  <a:lnTo>
                    <a:pt x="300926" y="3669754"/>
                  </a:lnTo>
                  <a:lnTo>
                    <a:pt x="401231" y="3861308"/>
                  </a:lnTo>
                  <a:lnTo>
                    <a:pt x="401231" y="6439192"/>
                  </a:lnTo>
                  <a:lnTo>
                    <a:pt x="300926" y="6631178"/>
                  </a:lnTo>
                  <a:lnTo>
                    <a:pt x="300926" y="7269454"/>
                  </a:lnTo>
                  <a:lnTo>
                    <a:pt x="451383" y="7269454"/>
                  </a:lnTo>
                  <a:lnTo>
                    <a:pt x="451383" y="901750"/>
                  </a:lnTo>
                  <a:close/>
                </a:path>
                <a:path w="1818005" h="7269480">
                  <a:moveTo>
                    <a:pt x="752297" y="601421"/>
                  </a:moveTo>
                  <a:lnTo>
                    <a:pt x="601840" y="889406"/>
                  </a:lnTo>
                  <a:lnTo>
                    <a:pt x="601840" y="3095371"/>
                  </a:lnTo>
                  <a:lnTo>
                    <a:pt x="702144" y="3286925"/>
                  </a:lnTo>
                  <a:lnTo>
                    <a:pt x="702144" y="6439179"/>
                  </a:lnTo>
                  <a:lnTo>
                    <a:pt x="601840" y="6631178"/>
                  </a:lnTo>
                  <a:lnTo>
                    <a:pt x="601840" y="7269454"/>
                  </a:lnTo>
                  <a:lnTo>
                    <a:pt x="752297" y="7269454"/>
                  </a:lnTo>
                  <a:lnTo>
                    <a:pt x="752297" y="601421"/>
                  </a:lnTo>
                  <a:close/>
                </a:path>
                <a:path w="1818005" h="7269480">
                  <a:moveTo>
                    <a:pt x="1053223" y="301523"/>
                  </a:moveTo>
                  <a:lnTo>
                    <a:pt x="902766" y="588772"/>
                  </a:lnTo>
                  <a:lnTo>
                    <a:pt x="902766" y="2515628"/>
                  </a:lnTo>
                  <a:lnTo>
                    <a:pt x="1003071" y="2707182"/>
                  </a:lnTo>
                  <a:lnTo>
                    <a:pt x="1003071" y="6438938"/>
                  </a:lnTo>
                  <a:lnTo>
                    <a:pt x="902766" y="6630429"/>
                  </a:lnTo>
                  <a:lnTo>
                    <a:pt x="902766" y="7269454"/>
                  </a:lnTo>
                  <a:lnTo>
                    <a:pt x="1053223" y="7269454"/>
                  </a:lnTo>
                  <a:lnTo>
                    <a:pt x="1053223" y="301523"/>
                  </a:lnTo>
                  <a:close/>
                </a:path>
                <a:path w="1818005" h="7269480">
                  <a:moveTo>
                    <a:pt x="1354150" y="0"/>
                  </a:moveTo>
                  <a:lnTo>
                    <a:pt x="1203693" y="287972"/>
                  </a:lnTo>
                  <a:lnTo>
                    <a:pt x="1203693" y="1939950"/>
                  </a:lnTo>
                  <a:lnTo>
                    <a:pt x="1303997" y="2131504"/>
                  </a:lnTo>
                  <a:lnTo>
                    <a:pt x="1303997" y="6439179"/>
                  </a:lnTo>
                  <a:lnTo>
                    <a:pt x="1203693" y="6631178"/>
                  </a:lnTo>
                  <a:lnTo>
                    <a:pt x="1203693" y="7269454"/>
                  </a:lnTo>
                  <a:lnTo>
                    <a:pt x="1354150" y="7269454"/>
                  </a:lnTo>
                  <a:lnTo>
                    <a:pt x="1354150" y="0"/>
                  </a:lnTo>
                  <a:close/>
                </a:path>
                <a:path w="1818005" h="7269480">
                  <a:moveTo>
                    <a:pt x="1655076" y="1830463"/>
                  </a:moveTo>
                  <a:lnTo>
                    <a:pt x="1504619" y="2118360"/>
                  </a:lnTo>
                  <a:lnTo>
                    <a:pt x="1504619" y="6247269"/>
                  </a:lnTo>
                  <a:lnTo>
                    <a:pt x="1655076" y="6534518"/>
                  </a:lnTo>
                  <a:lnTo>
                    <a:pt x="1655076" y="1830463"/>
                  </a:lnTo>
                  <a:close/>
                </a:path>
                <a:path w="1818005" h="7269480">
                  <a:moveTo>
                    <a:pt x="1817738" y="2671267"/>
                  </a:moveTo>
                  <a:lnTo>
                    <a:pt x="1805546" y="2694584"/>
                  </a:lnTo>
                  <a:lnTo>
                    <a:pt x="1805546" y="6247269"/>
                  </a:lnTo>
                  <a:lnTo>
                    <a:pt x="1814449" y="6264275"/>
                  </a:lnTo>
                  <a:lnTo>
                    <a:pt x="1817738" y="2671267"/>
                  </a:lnTo>
                  <a:close/>
                </a:path>
              </a:pathLst>
            </a:custGeom>
            <a:solidFill>
              <a:srgbClr val="06C5EC">
                <a:alpha val="14999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9" name="object 8">
            <a:extLst>
              <a:ext uri="{FF2B5EF4-FFF2-40B4-BE49-F238E27FC236}">
                <a16:creationId xmlns:a16="http://schemas.microsoft.com/office/drawing/2014/main" id="{88168975-9CD0-8B3F-255F-6AE0FE8B5203}"/>
              </a:ext>
            </a:extLst>
          </p:cNvPr>
          <p:cNvSpPr txBox="1"/>
          <p:nvPr/>
        </p:nvSpPr>
        <p:spPr>
          <a:xfrm>
            <a:off x="330200" y="636905"/>
            <a:ext cx="1185212" cy="285976"/>
          </a:xfrm>
          <a:prstGeom prst="rect">
            <a:avLst/>
          </a:prstGeom>
        </p:spPr>
        <p:txBody>
          <a:bodyPr vert="horz" wrap="square" lIns="0" tIns="26670" rIns="0" bIns="0" rtlCol="0" anchor="t">
            <a:spAutoFit/>
          </a:bodyPr>
          <a:lstStyle/>
          <a:p>
            <a:pPr marL="12700">
              <a:lnSpc>
                <a:spcPct val="100000"/>
              </a:lnSpc>
              <a:spcBef>
                <a:spcPts val="210"/>
              </a:spcBef>
            </a:pPr>
            <a:r>
              <a:rPr sz="800" b="1">
                <a:solidFill>
                  <a:srgbClr val="FFFFFF"/>
                </a:solidFill>
                <a:latin typeface="Century Gothic"/>
                <a:cs typeface="Century Gothic"/>
              </a:rPr>
              <a:t>SECTION</a:t>
            </a:r>
            <a:r>
              <a:rPr sz="800" b="1" spc="155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800" b="1" spc="-25">
                <a:solidFill>
                  <a:srgbClr val="FFFFFF"/>
                </a:solidFill>
                <a:latin typeface="Century Gothic"/>
                <a:cs typeface="Century Gothic"/>
              </a:rPr>
              <a:t>1:</a:t>
            </a:r>
            <a:endParaRPr sz="800">
              <a:latin typeface="Century Gothic"/>
              <a:cs typeface="Century Gothic"/>
            </a:endParaRPr>
          </a:p>
          <a:p>
            <a:pPr marL="12700">
              <a:spcBef>
                <a:spcPts val="110"/>
              </a:spcBef>
            </a:pPr>
            <a:r>
              <a:rPr lang="en-GB" sz="800" spc="-10">
                <a:solidFill>
                  <a:srgbClr val="FFFFFF"/>
                </a:solidFill>
                <a:latin typeface="Calibri"/>
                <a:cs typeface="Calibri"/>
              </a:rPr>
              <a:t>Pilot Overview</a:t>
            </a:r>
            <a:endParaRPr/>
          </a:p>
        </p:txBody>
      </p:sp>
      <p:sp>
        <p:nvSpPr>
          <p:cNvPr id="11" name="object 9">
            <a:extLst>
              <a:ext uri="{FF2B5EF4-FFF2-40B4-BE49-F238E27FC236}">
                <a16:creationId xmlns:a16="http://schemas.microsoft.com/office/drawing/2014/main" id="{95B259AF-7DFA-5FC2-E182-B96D444651CC}"/>
              </a:ext>
            </a:extLst>
          </p:cNvPr>
          <p:cNvSpPr txBox="1"/>
          <p:nvPr/>
        </p:nvSpPr>
        <p:spPr>
          <a:xfrm>
            <a:off x="330200" y="1084250"/>
            <a:ext cx="1248947" cy="285976"/>
          </a:xfrm>
          <a:prstGeom prst="rect">
            <a:avLst/>
          </a:prstGeom>
        </p:spPr>
        <p:txBody>
          <a:bodyPr vert="horz" wrap="square" lIns="0" tIns="26670" rIns="0" bIns="0" rtlCol="0" anchor="t">
            <a:spAutoFit/>
          </a:bodyPr>
          <a:lstStyle/>
          <a:p>
            <a:pPr marL="12700">
              <a:lnSpc>
                <a:spcPct val="100000"/>
              </a:lnSpc>
              <a:spcBef>
                <a:spcPts val="210"/>
              </a:spcBef>
            </a:pPr>
            <a:r>
              <a:rPr sz="800" b="1">
                <a:solidFill>
                  <a:srgbClr val="FFFFFF"/>
                </a:solidFill>
                <a:latin typeface="Century Gothic"/>
                <a:cs typeface="Century Gothic"/>
              </a:rPr>
              <a:t>SECTION</a:t>
            </a:r>
            <a:r>
              <a:rPr sz="800" b="1" spc="155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800" b="1" spc="-25">
                <a:solidFill>
                  <a:srgbClr val="FFFFFF"/>
                </a:solidFill>
                <a:latin typeface="Century Gothic"/>
                <a:cs typeface="Century Gothic"/>
              </a:rPr>
              <a:t>2:</a:t>
            </a:r>
            <a:endParaRPr sz="800">
              <a:latin typeface="Century Gothic"/>
              <a:cs typeface="Century Gothic"/>
            </a:endParaRPr>
          </a:p>
          <a:p>
            <a:pPr marL="12700">
              <a:spcBef>
                <a:spcPts val="110"/>
              </a:spcBef>
            </a:pPr>
            <a:r>
              <a:rPr lang="en-AU" sz="800" spc="-1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Pilot Scope</a:t>
            </a:r>
            <a:endParaRPr/>
          </a:p>
        </p:txBody>
      </p:sp>
      <p:sp>
        <p:nvSpPr>
          <p:cNvPr id="13" name="object 10">
            <a:extLst>
              <a:ext uri="{FF2B5EF4-FFF2-40B4-BE49-F238E27FC236}">
                <a16:creationId xmlns:a16="http://schemas.microsoft.com/office/drawing/2014/main" id="{CE9130CE-1956-380A-8E7C-9D4D2907C56E}"/>
              </a:ext>
            </a:extLst>
          </p:cNvPr>
          <p:cNvSpPr txBox="1"/>
          <p:nvPr/>
        </p:nvSpPr>
        <p:spPr>
          <a:xfrm>
            <a:off x="330200" y="1881243"/>
            <a:ext cx="1187842" cy="1101584"/>
          </a:xfrm>
          <a:prstGeom prst="rect">
            <a:avLst/>
          </a:prstGeom>
        </p:spPr>
        <p:txBody>
          <a:bodyPr vert="horz" wrap="square" lIns="0" tIns="26670" rIns="0" bIns="0" rtlCol="0" anchor="t">
            <a:spAutoFit/>
          </a:bodyPr>
          <a:lstStyle/>
          <a:p>
            <a:pPr marL="12700">
              <a:spcBef>
                <a:spcPts val="210"/>
              </a:spcBef>
            </a:pPr>
            <a:r>
              <a:rPr sz="800" b="1">
                <a:solidFill>
                  <a:srgbClr val="FFFFFF"/>
                </a:solidFill>
                <a:latin typeface="Century Gothic"/>
                <a:cs typeface="Century Gothic"/>
              </a:rPr>
              <a:t>SECTION</a:t>
            </a:r>
            <a:r>
              <a:rPr lang="en-GB" sz="800" b="1" spc="155">
                <a:solidFill>
                  <a:srgbClr val="FFFFFF"/>
                </a:solidFill>
                <a:latin typeface="Century Gothic"/>
                <a:cs typeface="Century Gothic"/>
              </a:rPr>
              <a:t> 4</a:t>
            </a:r>
            <a:r>
              <a:rPr sz="800" b="1" spc="-25">
                <a:solidFill>
                  <a:srgbClr val="FFFFFF"/>
                </a:solidFill>
                <a:latin typeface="Century Gothic"/>
                <a:cs typeface="Century Gothic"/>
              </a:rPr>
              <a:t>:</a:t>
            </a:r>
            <a:endParaRPr sz="800">
              <a:latin typeface="Century Gothic"/>
              <a:cs typeface="Century Gothic"/>
            </a:endParaRPr>
          </a:p>
          <a:p>
            <a:pPr marL="12700">
              <a:spcBef>
                <a:spcPts val="112"/>
              </a:spcBef>
            </a:pPr>
            <a:r>
              <a:rPr lang="en-US" sz="800" spc="-10">
                <a:solidFill>
                  <a:srgbClr val="FFFFFF"/>
                </a:solidFill>
                <a:latin typeface="Calibri"/>
                <a:cs typeface="Calibri"/>
              </a:rPr>
              <a:t>Success criteria and metrics</a:t>
            </a:r>
            <a:endParaRPr lang="en-US"/>
          </a:p>
          <a:p>
            <a:pPr marL="12700">
              <a:spcBef>
                <a:spcPts val="112"/>
              </a:spcBef>
            </a:pPr>
            <a:r>
              <a:rPr lang="en-US" sz="800" spc="-1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 4.1 Adoption and usage</a:t>
            </a:r>
          </a:p>
          <a:p>
            <a:pPr marL="12700">
              <a:spcBef>
                <a:spcPts val="112"/>
              </a:spcBef>
            </a:pPr>
            <a:r>
              <a:rPr lang="en-US" sz="800" spc="-1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 4.2 Risk reduction</a:t>
            </a:r>
          </a:p>
          <a:p>
            <a:pPr marL="12700">
              <a:spcBef>
                <a:spcPts val="112"/>
              </a:spcBef>
            </a:pPr>
            <a:r>
              <a:rPr lang="en-US" sz="800" spc="-1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 4.3 User experience</a:t>
            </a:r>
          </a:p>
          <a:p>
            <a:pPr marL="12700">
              <a:spcBef>
                <a:spcPts val="112"/>
              </a:spcBef>
            </a:pPr>
            <a:r>
              <a:rPr lang="en-US" sz="800" spc="-1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 4.4 Operational and cost </a:t>
            </a:r>
          </a:p>
          <a:p>
            <a:pPr marL="12700">
              <a:spcBef>
                <a:spcPts val="112"/>
              </a:spcBef>
            </a:pPr>
            <a:r>
              <a:rPr lang="en-US" sz="800" spc="-1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     indicators</a:t>
            </a:r>
          </a:p>
          <a:p>
            <a:pPr marL="12700">
              <a:spcBef>
                <a:spcPts val="112"/>
              </a:spcBef>
            </a:pPr>
            <a:endParaRPr lang="en-US" sz="800" spc="-10">
              <a:solidFill>
                <a:srgbClr val="FFFFFF"/>
              </a:solidFill>
              <a:latin typeface="Calibri"/>
              <a:ea typeface="Calibri"/>
              <a:cs typeface="Calibri"/>
            </a:endParaRPr>
          </a:p>
        </p:txBody>
      </p:sp>
      <p:sp>
        <p:nvSpPr>
          <p:cNvPr id="15" name="object 13">
            <a:extLst>
              <a:ext uri="{FF2B5EF4-FFF2-40B4-BE49-F238E27FC236}">
                <a16:creationId xmlns:a16="http://schemas.microsoft.com/office/drawing/2014/main" id="{05FC5A82-DD37-AA90-32B0-E2ED51A7F68D}"/>
              </a:ext>
            </a:extLst>
          </p:cNvPr>
          <p:cNvSpPr txBox="1"/>
          <p:nvPr/>
        </p:nvSpPr>
        <p:spPr>
          <a:xfrm>
            <a:off x="348341" y="1482319"/>
            <a:ext cx="1047490" cy="285976"/>
          </a:xfrm>
          <a:prstGeom prst="rect">
            <a:avLst/>
          </a:prstGeom>
        </p:spPr>
        <p:txBody>
          <a:bodyPr vert="horz" wrap="square" lIns="0" tIns="26670" rIns="0" bIns="0" rtlCol="0" anchor="t">
            <a:spAutoFit/>
          </a:bodyPr>
          <a:lstStyle/>
          <a:p>
            <a:pPr marL="12700">
              <a:spcBef>
                <a:spcPts val="210"/>
              </a:spcBef>
            </a:pPr>
            <a:r>
              <a:rPr sz="800" b="1">
                <a:solidFill>
                  <a:srgbClr val="FFFFFF"/>
                </a:solidFill>
                <a:latin typeface="Century Gothic"/>
                <a:cs typeface="Century Gothic"/>
              </a:rPr>
              <a:t>SECTION</a:t>
            </a:r>
            <a:r>
              <a:rPr lang="en-GB" sz="800" b="1" spc="155">
                <a:solidFill>
                  <a:srgbClr val="FFFFFF"/>
                </a:solidFill>
                <a:latin typeface="Century Gothic"/>
                <a:cs typeface="Century Gothic"/>
              </a:rPr>
              <a:t> 3</a:t>
            </a:r>
            <a:r>
              <a:rPr sz="800" b="1" spc="-25">
                <a:solidFill>
                  <a:srgbClr val="FFFFFF"/>
                </a:solidFill>
                <a:latin typeface="Century Gothic"/>
                <a:cs typeface="Century Gothic"/>
              </a:rPr>
              <a:t>:</a:t>
            </a:r>
            <a:endParaRPr sz="800">
              <a:latin typeface="Century Gothic"/>
              <a:cs typeface="Century Gothic"/>
            </a:endParaRPr>
          </a:p>
          <a:p>
            <a:pPr marL="12700">
              <a:spcBef>
                <a:spcPts val="110"/>
              </a:spcBef>
            </a:pPr>
            <a:r>
              <a:rPr lang="en-US" sz="800" spc="-10">
                <a:solidFill>
                  <a:srgbClr val="FFFFFF"/>
                </a:solidFill>
                <a:latin typeface="Calibri"/>
                <a:cs typeface="Calibri"/>
              </a:rPr>
              <a:t>Pilot use-case definition</a:t>
            </a:r>
            <a:endParaRPr/>
          </a:p>
        </p:txBody>
      </p:sp>
      <p:sp>
        <p:nvSpPr>
          <p:cNvPr id="17" name="object 18">
            <a:extLst>
              <a:ext uri="{FF2B5EF4-FFF2-40B4-BE49-F238E27FC236}">
                <a16:creationId xmlns:a16="http://schemas.microsoft.com/office/drawing/2014/main" id="{5396027E-1778-E30E-7DAE-016FD685CA60}"/>
              </a:ext>
            </a:extLst>
          </p:cNvPr>
          <p:cNvSpPr/>
          <p:nvPr/>
        </p:nvSpPr>
        <p:spPr>
          <a:xfrm>
            <a:off x="232409" y="3950027"/>
            <a:ext cx="45720" cy="45720"/>
          </a:xfrm>
          <a:custGeom>
            <a:avLst/>
            <a:gdLst/>
            <a:ahLst/>
            <a:cxnLst/>
            <a:rect l="l" t="t" r="r" b="b"/>
            <a:pathLst>
              <a:path w="45720" h="45720">
                <a:moveTo>
                  <a:pt x="22860" y="0"/>
                </a:moveTo>
                <a:lnTo>
                  <a:pt x="13962" y="1796"/>
                </a:lnTo>
                <a:lnTo>
                  <a:pt x="6696" y="6696"/>
                </a:lnTo>
                <a:lnTo>
                  <a:pt x="1796" y="13962"/>
                </a:lnTo>
                <a:lnTo>
                  <a:pt x="0" y="22860"/>
                </a:lnTo>
                <a:lnTo>
                  <a:pt x="1796" y="31757"/>
                </a:lnTo>
                <a:lnTo>
                  <a:pt x="6696" y="39023"/>
                </a:lnTo>
                <a:lnTo>
                  <a:pt x="13962" y="43923"/>
                </a:lnTo>
                <a:lnTo>
                  <a:pt x="22860" y="45720"/>
                </a:lnTo>
                <a:lnTo>
                  <a:pt x="31757" y="43923"/>
                </a:lnTo>
                <a:lnTo>
                  <a:pt x="39023" y="39023"/>
                </a:lnTo>
                <a:lnTo>
                  <a:pt x="43923" y="31757"/>
                </a:lnTo>
                <a:lnTo>
                  <a:pt x="45720" y="22860"/>
                </a:lnTo>
                <a:lnTo>
                  <a:pt x="43923" y="13962"/>
                </a:lnTo>
                <a:lnTo>
                  <a:pt x="39023" y="6696"/>
                </a:lnTo>
                <a:lnTo>
                  <a:pt x="31757" y="1796"/>
                </a:lnTo>
                <a:lnTo>
                  <a:pt x="2286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3">
            <a:extLst>
              <a:ext uri="{FF2B5EF4-FFF2-40B4-BE49-F238E27FC236}">
                <a16:creationId xmlns:a16="http://schemas.microsoft.com/office/drawing/2014/main" id="{A3E9909E-E1ED-A3CC-7A11-2309A0C66D75}"/>
              </a:ext>
            </a:extLst>
          </p:cNvPr>
          <p:cNvSpPr txBox="1"/>
          <p:nvPr/>
        </p:nvSpPr>
        <p:spPr>
          <a:xfrm>
            <a:off x="348399" y="2982894"/>
            <a:ext cx="1265992" cy="285976"/>
          </a:xfrm>
          <a:prstGeom prst="rect">
            <a:avLst/>
          </a:prstGeom>
        </p:spPr>
        <p:txBody>
          <a:bodyPr vert="horz" wrap="square" lIns="0" tIns="26670" rIns="0" bIns="0" rtlCol="0" anchor="t">
            <a:spAutoFit/>
          </a:bodyPr>
          <a:lstStyle/>
          <a:p>
            <a:pPr marL="12700">
              <a:spcBef>
                <a:spcPts val="210"/>
              </a:spcBef>
            </a:pPr>
            <a:r>
              <a:rPr sz="800" b="1">
                <a:solidFill>
                  <a:srgbClr val="FFFFFF"/>
                </a:solidFill>
                <a:latin typeface="Century Gothic"/>
                <a:cs typeface="Century Gothic"/>
              </a:rPr>
              <a:t>SECTION</a:t>
            </a:r>
            <a:r>
              <a:rPr lang="en-GB" sz="800" b="1" spc="155">
                <a:solidFill>
                  <a:srgbClr val="FFFFFF"/>
                </a:solidFill>
                <a:latin typeface="Century Gothic"/>
                <a:cs typeface="Century Gothic"/>
              </a:rPr>
              <a:t> 5</a:t>
            </a:r>
            <a:r>
              <a:rPr sz="800" b="1" spc="-25">
                <a:solidFill>
                  <a:srgbClr val="FFFFFF"/>
                </a:solidFill>
                <a:latin typeface="Century Gothic"/>
                <a:cs typeface="Century Gothic"/>
              </a:rPr>
              <a:t>:</a:t>
            </a:r>
            <a:endParaRPr sz="800">
              <a:latin typeface="Century Gothic"/>
              <a:cs typeface="Century Gothic"/>
            </a:endParaRPr>
          </a:p>
          <a:p>
            <a:pPr marL="12700">
              <a:spcBef>
                <a:spcPts val="110"/>
              </a:spcBef>
            </a:pPr>
            <a:r>
              <a:rPr lang="en-US" sz="800" spc="-10">
                <a:solidFill>
                  <a:srgbClr val="FFFFFF"/>
                </a:solidFill>
                <a:latin typeface="Calibri"/>
                <a:cs typeface="Calibri"/>
              </a:rPr>
              <a:t>30-day timeline</a:t>
            </a:r>
            <a:endParaRPr/>
          </a:p>
        </p:txBody>
      </p:sp>
      <p:sp>
        <p:nvSpPr>
          <p:cNvPr id="24" name="object 13">
            <a:extLst>
              <a:ext uri="{FF2B5EF4-FFF2-40B4-BE49-F238E27FC236}">
                <a16:creationId xmlns:a16="http://schemas.microsoft.com/office/drawing/2014/main" id="{021E752D-8CE2-D39F-A6CE-12CD3C3E8049}"/>
              </a:ext>
            </a:extLst>
          </p:cNvPr>
          <p:cNvSpPr txBox="1"/>
          <p:nvPr/>
        </p:nvSpPr>
        <p:spPr>
          <a:xfrm>
            <a:off x="348462" y="3434523"/>
            <a:ext cx="1265992" cy="285976"/>
          </a:xfrm>
          <a:prstGeom prst="rect">
            <a:avLst/>
          </a:prstGeom>
        </p:spPr>
        <p:txBody>
          <a:bodyPr vert="horz" wrap="square" lIns="0" tIns="26670" rIns="0" bIns="0" rtlCol="0" anchor="t">
            <a:spAutoFit/>
          </a:bodyPr>
          <a:lstStyle/>
          <a:p>
            <a:pPr marL="12700">
              <a:spcBef>
                <a:spcPts val="210"/>
              </a:spcBef>
            </a:pPr>
            <a:r>
              <a:rPr sz="800" b="1">
                <a:solidFill>
                  <a:srgbClr val="FFFFFF"/>
                </a:solidFill>
                <a:latin typeface="Century Gothic"/>
                <a:cs typeface="Century Gothic"/>
              </a:rPr>
              <a:t>SECTION</a:t>
            </a:r>
            <a:r>
              <a:rPr lang="en-GB" sz="800" b="1" spc="155">
                <a:solidFill>
                  <a:srgbClr val="FFFFFF"/>
                </a:solidFill>
                <a:latin typeface="Century Gothic"/>
                <a:cs typeface="Century Gothic"/>
              </a:rPr>
              <a:t> 6</a:t>
            </a:r>
            <a:r>
              <a:rPr sz="800" b="1" spc="-25">
                <a:solidFill>
                  <a:srgbClr val="FFFFFF"/>
                </a:solidFill>
                <a:latin typeface="Century Gothic"/>
                <a:cs typeface="Century Gothic"/>
              </a:rPr>
              <a:t>:</a:t>
            </a:r>
            <a:endParaRPr sz="800">
              <a:latin typeface="Century Gothic"/>
              <a:cs typeface="Century Gothic"/>
            </a:endParaRPr>
          </a:p>
          <a:p>
            <a:pPr marL="12700">
              <a:spcBef>
                <a:spcPts val="110"/>
              </a:spcBef>
            </a:pPr>
            <a:r>
              <a:rPr lang="en-US" sz="800" spc="-10">
                <a:solidFill>
                  <a:srgbClr val="FFFFFF"/>
                </a:solidFill>
                <a:latin typeface="Calibri"/>
                <a:cs typeface="Calibri"/>
              </a:rPr>
              <a:t>Roles and responsibilities</a:t>
            </a:r>
            <a:endParaRPr/>
          </a:p>
        </p:txBody>
      </p:sp>
      <p:sp>
        <p:nvSpPr>
          <p:cNvPr id="28" name="object 13">
            <a:extLst>
              <a:ext uri="{FF2B5EF4-FFF2-40B4-BE49-F238E27FC236}">
                <a16:creationId xmlns:a16="http://schemas.microsoft.com/office/drawing/2014/main" id="{6A601981-BA3F-42EB-D632-800ED0EEFDBC}"/>
              </a:ext>
            </a:extLst>
          </p:cNvPr>
          <p:cNvSpPr txBox="1"/>
          <p:nvPr/>
        </p:nvSpPr>
        <p:spPr>
          <a:xfrm>
            <a:off x="348525" y="3886153"/>
            <a:ext cx="1265992" cy="285976"/>
          </a:xfrm>
          <a:prstGeom prst="rect">
            <a:avLst/>
          </a:prstGeom>
        </p:spPr>
        <p:txBody>
          <a:bodyPr vert="horz" wrap="square" lIns="0" tIns="26670" rIns="0" bIns="0" rtlCol="0" anchor="t">
            <a:spAutoFit/>
          </a:bodyPr>
          <a:lstStyle/>
          <a:p>
            <a:pPr marL="12700">
              <a:spcBef>
                <a:spcPts val="210"/>
              </a:spcBef>
            </a:pPr>
            <a:r>
              <a:rPr sz="800" b="1">
                <a:solidFill>
                  <a:srgbClr val="FFFFFF"/>
                </a:solidFill>
                <a:latin typeface="Century Gothic"/>
                <a:cs typeface="Century Gothic"/>
              </a:rPr>
              <a:t>SECTION</a:t>
            </a:r>
            <a:r>
              <a:rPr lang="en-GB" sz="800" b="1" spc="155">
                <a:solidFill>
                  <a:srgbClr val="FFFFFF"/>
                </a:solidFill>
                <a:latin typeface="Century Gothic"/>
                <a:cs typeface="Century Gothic"/>
              </a:rPr>
              <a:t> 7</a:t>
            </a:r>
            <a:r>
              <a:rPr sz="800" b="1" spc="-25">
                <a:solidFill>
                  <a:srgbClr val="FFFFFF"/>
                </a:solidFill>
                <a:latin typeface="Century Gothic"/>
                <a:cs typeface="Century Gothic"/>
              </a:rPr>
              <a:t>:</a:t>
            </a:r>
            <a:endParaRPr sz="800">
              <a:latin typeface="Century Gothic"/>
              <a:cs typeface="Century Gothic"/>
            </a:endParaRPr>
          </a:p>
          <a:p>
            <a:pPr marL="12700">
              <a:spcBef>
                <a:spcPts val="110"/>
              </a:spcBef>
            </a:pPr>
            <a:r>
              <a:rPr lang="en-US" sz="800" spc="-10">
                <a:solidFill>
                  <a:srgbClr val="FFFFFF"/>
                </a:solidFill>
                <a:latin typeface="Calibri"/>
                <a:cs typeface="Calibri"/>
              </a:rPr>
              <a:t>Form to fill</a:t>
            </a:r>
            <a:endParaRPr lang="en-US"/>
          </a:p>
        </p:txBody>
      </p:sp>
      <p:sp>
        <p:nvSpPr>
          <p:cNvPr id="3" name="TextBox 5">
            <a:extLst>
              <a:ext uri="{FF2B5EF4-FFF2-40B4-BE49-F238E27FC236}">
                <a16:creationId xmlns:a16="http://schemas.microsoft.com/office/drawing/2014/main" id="{C0CD6574-3F0A-2D32-3910-349CA7426B47}"/>
              </a:ext>
            </a:extLst>
          </p:cNvPr>
          <p:cNvSpPr txBox="1"/>
          <p:nvPr/>
        </p:nvSpPr>
        <p:spPr>
          <a:xfrm>
            <a:off x="2273211" y="7146353"/>
            <a:ext cx="2405302" cy="369332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kern="0"/>
            </a:defPPr>
          </a:lstStyle>
          <a:p>
            <a:pPr algn="l"/>
            <a:r>
              <a:rPr lang="en-GB">
                <a:solidFill>
                  <a:srgbClr val="FF0000"/>
                </a:solidFill>
              </a:rPr>
              <a:t>Insert your logo here</a:t>
            </a:r>
          </a:p>
        </p:txBody>
      </p:sp>
    </p:spTree>
    <p:extLst>
      <p:ext uri="{BB962C8B-B14F-4D97-AF65-F5344CB8AC3E}">
        <p14:creationId xmlns:p14="http://schemas.microsoft.com/office/powerpoint/2010/main" val="42434901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255011" y="640955"/>
            <a:ext cx="7572457" cy="4771178"/>
          </a:xfrm>
          <a:prstGeom prst="rect">
            <a:avLst/>
          </a:prstGeom>
        </p:spPr>
        <p:txBody>
          <a:bodyPr vert="horz" wrap="square" lIns="0" tIns="53975" rIns="0" bIns="0" rtlCol="0" anchor="t">
            <a:spAutoFit/>
          </a:bodyPr>
          <a:lstStyle/>
          <a:p>
            <a:pPr marL="25400">
              <a:spcBef>
                <a:spcPts val="425"/>
              </a:spcBef>
            </a:pPr>
            <a:r>
              <a:rPr sz="1000" b="1" spc="110">
                <a:latin typeface="Century Gothic"/>
                <a:cs typeface="Century Gothic"/>
              </a:rPr>
              <a:t>SECTION</a:t>
            </a:r>
            <a:r>
              <a:rPr sz="1000" b="1" spc="190" dirty="0">
                <a:latin typeface="Century Gothic"/>
                <a:cs typeface="Century Gothic"/>
              </a:rPr>
              <a:t> </a:t>
            </a:r>
            <a:r>
              <a:rPr sz="1000" b="1">
                <a:latin typeface="Century Gothic"/>
                <a:cs typeface="Century Gothic"/>
              </a:rPr>
              <a:t>1:</a:t>
            </a:r>
            <a:r>
              <a:rPr lang="en-GB" sz="1000" b="1" spc="190" dirty="0">
                <a:latin typeface="Century Gothic"/>
                <a:cs typeface="Century Gothic"/>
              </a:rPr>
              <a:t> </a:t>
            </a:r>
            <a:endParaRPr lang="en-AU" sz="1200" spc="190" dirty="0">
              <a:latin typeface="Aptos"/>
              <a:cs typeface="Tahoma"/>
            </a:endParaRPr>
          </a:p>
          <a:p>
            <a:pPr marL="12700">
              <a:spcBef>
                <a:spcPts val="855"/>
              </a:spcBef>
            </a:pPr>
            <a:r>
              <a:rPr lang="en-AU" sz="2400" spc="-55">
                <a:latin typeface="Aptos"/>
              </a:rPr>
              <a:t>Pilot Overview</a:t>
            </a:r>
          </a:p>
          <a:p>
            <a:pPr marL="12700">
              <a:spcBef>
                <a:spcPts val="855"/>
              </a:spcBef>
            </a:pPr>
            <a:endParaRPr lang="en-AU" sz="1000" spc="-55">
              <a:solidFill>
                <a:srgbClr val="000000"/>
              </a:solidFill>
              <a:latin typeface="Aptos"/>
            </a:endParaRPr>
          </a:p>
          <a:p>
            <a:pPr algn="l"/>
            <a:r>
              <a:rPr lang="en-AU" sz="1100" b="1">
                <a:solidFill>
                  <a:srgbClr val="00B0F0"/>
                </a:solidFill>
              </a:rPr>
              <a:t>Title:</a:t>
            </a:r>
            <a:br>
              <a:rPr lang="en-AU" sz="1100" b="1" dirty="0"/>
            </a:br>
            <a:r>
              <a:rPr lang="en-AU" sz="1100"/>
              <a:t>30-Day Browser Security Pilot with Prisma Browser</a:t>
            </a:r>
          </a:p>
          <a:p>
            <a:pPr algn="l"/>
            <a:endParaRPr lang="en-AU" sz="1100" b="1">
              <a:solidFill>
                <a:srgbClr val="141414"/>
              </a:solidFill>
            </a:endParaRPr>
          </a:p>
          <a:p>
            <a:pPr algn="l"/>
            <a:endParaRPr lang="en-AU" sz="1100" b="1" dirty="0">
              <a:solidFill>
                <a:srgbClr val="141414"/>
              </a:solidFill>
            </a:endParaRPr>
          </a:p>
          <a:p>
            <a:pPr algn="l"/>
            <a:r>
              <a:rPr lang="en-AU" sz="1100" b="1">
                <a:solidFill>
                  <a:srgbClr val="00B0F0"/>
                </a:solidFill>
                <a:latin typeface="Calibri"/>
                <a:ea typeface="Calibri"/>
                <a:cs typeface="Calibri"/>
              </a:rPr>
              <a:t>Purpose:</a:t>
            </a:r>
            <a:endParaRPr lang="en-AU"/>
          </a:p>
          <a:p>
            <a:pPr algn="l">
              <a:lnSpc>
                <a:spcPct val="150000"/>
              </a:lnSpc>
            </a:pPr>
            <a:r>
              <a:rPr lang="en-AU" sz="1100">
                <a:solidFill>
                  <a:srgbClr val="141414"/>
                </a:solidFill>
              </a:rPr>
              <a:t>Validate</a:t>
            </a:r>
            <a:r>
              <a:rPr lang="en-AU" sz="1100" dirty="0">
                <a:solidFill>
                  <a:srgbClr val="141414"/>
                </a:solidFill>
              </a:rPr>
              <a:t> how Prisma Browser can:</a:t>
            </a:r>
          </a:p>
          <a:p>
            <a:pPr marL="171450" indent="-171450" algn="l">
              <a:lnSpc>
                <a:spcPct val="150000"/>
              </a:lnSpc>
              <a:buFont typeface="Arial"/>
              <a:buChar char="•"/>
            </a:pPr>
            <a:r>
              <a:rPr lang="en-AU" sz="1100">
                <a:solidFill>
                  <a:srgbClr val="141414"/>
                </a:solidFill>
              </a:rPr>
              <a:t>Secure browser-based access for high-risk users (contractors, BYOD, remote staff, VDI users).</a:t>
            </a:r>
            <a:endParaRPr lang="en-AU"/>
          </a:p>
          <a:p>
            <a:pPr marL="171450" indent="-171450" algn="l">
              <a:lnSpc>
                <a:spcPct val="150000"/>
              </a:lnSpc>
              <a:buFont typeface="Arial"/>
              <a:buChar char="•"/>
            </a:pPr>
            <a:r>
              <a:rPr lang="en-AU" sz="1100">
                <a:solidFill>
                  <a:srgbClr val="141414"/>
                </a:solidFill>
              </a:rPr>
              <a:t>Reduce exposure to phishing, malware and data leakage in SaaS and web apps.</a:t>
            </a:r>
            <a:endParaRPr lang="en-AU"/>
          </a:p>
          <a:p>
            <a:pPr marL="171450" indent="-171450" algn="l">
              <a:lnSpc>
                <a:spcPct val="150000"/>
              </a:lnSpc>
              <a:buFont typeface="Arial"/>
              <a:buChar char="•"/>
            </a:pPr>
            <a:r>
              <a:rPr lang="en-AU" sz="1100">
                <a:solidFill>
                  <a:srgbClr val="141414"/>
                </a:solidFill>
              </a:rPr>
              <a:t>Improve user experience compared to VPN/VDI and existing remote access tools.</a:t>
            </a:r>
            <a:endParaRPr lang="en-AU"/>
          </a:p>
          <a:p>
            <a:pPr algn="l">
              <a:lnSpc>
                <a:spcPct val="150000"/>
              </a:lnSpc>
            </a:pPr>
            <a:endParaRPr lang="en-AU" sz="1100" dirty="0">
              <a:solidFill>
                <a:srgbClr val="141414"/>
              </a:solidFill>
            </a:endParaRPr>
          </a:p>
          <a:p>
            <a:pPr algn="l"/>
            <a:r>
              <a:rPr lang="en-AU" sz="1100" b="1">
                <a:solidFill>
                  <a:srgbClr val="00B0F0"/>
                </a:solidFill>
              </a:rPr>
              <a:t>Why now? (Problem statement):</a:t>
            </a:r>
            <a:endParaRPr lang="en-AU"/>
          </a:p>
          <a:p>
            <a:pPr algn="l"/>
            <a:endParaRPr lang="en-AU" sz="1100" b="1">
              <a:solidFill>
                <a:srgbClr val="00B0F0"/>
              </a:solidFill>
            </a:endParaRPr>
          </a:p>
          <a:p>
            <a:pPr marL="342900" indent="-342900" algn="l">
              <a:buChar char="•"/>
            </a:pPr>
            <a:r>
              <a:rPr lang="en-AU" sz="1100" dirty="0">
                <a:solidFill>
                  <a:srgbClr val="141414"/>
                </a:solidFill>
              </a:rPr>
              <a:t>Most organisations now do the majority of work in </a:t>
            </a:r>
            <a:r>
              <a:rPr lang="en-AU" sz="1100" b="1" dirty="0">
                <a:solidFill>
                  <a:srgbClr val="141414"/>
                </a:solidFill>
              </a:rPr>
              <a:t>browsers and SaaS apps</a:t>
            </a:r>
            <a:r>
              <a:rPr lang="en-AU" sz="1100" dirty="0">
                <a:solidFill>
                  <a:srgbClr val="141414"/>
                </a:solidFill>
              </a:rPr>
              <a:t>, and attackers increasingly target that browser session. </a:t>
            </a:r>
            <a:endParaRPr lang="en-AU" dirty="0"/>
          </a:p>
          <a:p>
            <a:pPr marL="342900" indent="-342900" algn="l">
              <a:buChar char="•"/>
            </a:pPr>
            <a:r>
              <a:rPr lang="en-AU" sz="1100">
                <a:solidFill>
                  <a:srgbClr val="141414"/>
                </a:solidFill>
              </a:rPr>
              <a:t>Workforces are hybrid and mobile; many staff and contractors reach sensitive apps from </a:t>
            </a:r>
            <a:r>
              <a:rPr lang="en-AU" sz="1100" b="1">
                <a:solidFill>
                  <a:srgbClr val="141414"/>
                </a:solidFill>
              </a:rPr>
              <a:t>personal or lightly managed devices</a:t>
            </a:r>
            <a:r>
              <a:rPr lang="en-AU" sz="1100">
                <a:solidFill>
                  <a:srgbClr val="141414"/>
                </a:solidFill>
              </a:rPr>
              <a:t>, where traditional security tools have limited control. </a:t>
            </a:r>
            <a:endParaRPr lang="en-AU"/>
          </a:p>
          <a:p>
            <a:pPr marL="342900" indent="-342900" algn="l">
              <a:buChar char="•"/>
            </a:pPr>
            <a:r>
              <a:rPr lang="en-AU" sz="1100">
                <a:solidFill>
                  <a:srgbClr val="141414"/>
                </a:solidFill>
              </a:rPr>
              <a:t>Prisma Browser is a </a:t>
            </a:r>
            <a:r>
              <a:rPr lang="en-AU" sz="1100" b="1">
                <a:solidFill>
                  <a:srgbClr val="141414"/>
                </a:solidFill>
              </a:rPr>
              <a:t>secure enterprise browser natively integrated with Prisma SASE</a:t>
            </a:r>
            <a:r>
              <a:rPr lang="en-AU" sz="1100">
                <a:solidFill>
                  <a:srgbClr val="141414"/>
                </a:solidFill>
              </a:rPr>
              <a:t>, extending Zero Trust access, inspection and data protection to any device, managed or unmanaged. </a:t>
            </a:r>
            <a:endParaRPr lang="en-AU"/>
          </a:p>
          <a:p>
            <a:pPr algn="l"/>
            <a:endParaRPr lang="en-AU" sz="1100" dirty="0">
              <a:solidFill>
                <a:srgbClr val="141414"/>
              </a:solidFill>
            </a:endParaRPr>
          </a:p>
          <a:p>
            <a:pPr algn="l"/>
            <a:endParaRPr lang="en-AU" sz="1100">
              <a:solidFill>
                <a:srgbClr val="141414"/>
              </a:solidFill>
            </a:endParaRPr>
          </a:p>
        </p:txBody>
      </p:sp>
      <p:sp>
        <p:nvSpPr>
          <p:cNvPr id="4" name="object 4"/>
          <p:cNvSpPr/>
          <p:nvPr/>
        </p:nvSpPr>
        <p:spPr>
          <a:xfrm>
            <a:off x="8798763" y="1270685"/>
            <a:ext cx="1259840" cy="3453765"/>
          </a:xfrm>
          <a:custGeom>
            <a:avLst/>
            <a:gdLst/>
            <a:ahLst/>
            <a:cxnLst/>
            <a:rect l="l" t="t" r="r" b="b"/>
            <a:pathLst>
              <a:path w="1259840" h="3453765">
                <a:moveTo>
                  <a:pt x="710501" y="293446"/>
                </a:moveTo>
                <a:lnTo>
                  <a:pt x="699630" y="286931"/>
                </a:lnTo>
                <a:lnTo>
                  <a:pt x="680999" y="317982"/>
                </a:lnTo>
                <a:lnTo>
                  <a:pt x="650875" y="297484"/>
                </a:lnTo>
                <a:lnTo>
                  <a:pt x="274205" y="940917"/>
                </a:lnTo>
                <a:lnTo>
                  <a:pt x="320154" y="940917"/>
                </a:lnTo>
                <a:lnTo>
                  <a:pt x="70180" y="1362621"/>
                </a:lnTo>
                <a:lnTo>
                  <a:pt x="68313" y="1370698"/>
                </a:lnTo>
                <a:lnTo>
                  <a:pt x="69875" y="1370698"/>
                </a:lnTo>
                <a:lnTo>
                  <a:pt x="72974" y="1371320"/>
                </a:lnTo>
                <a:lnTo>
                  <a:pt x="710501" y="293446"/>
                </a:lnTo>
                <a:close/>
              </a:path>
              <a:path w="1259840" h="3453765">
                <a:moveTo>
                  <a:pt x="711746" y="571690"/>
                </a:moveTo>
                <a:lnTo>
                  <a:pt x="700874" y="565175"/>
                </a:lnTo>
                <a:lnTo>
                  <a:pt x="679450" y="605231"/>
                </a:lnTo>
                <a:lnTo>
                  <a:pt x="648081" y="586282"/>
                </a:lnTo>
                <a:lnTo>
                  <a:pt x="441579" y="942784"/>
                </a:lnTo>
                <a:lnTo>
                  <a:pt x="488162" y="941844"/>
                </a:lnTo>
                <a:lnTo>
                  <a:pt x="192532" y="1440878"/>
                </a:lnTo>
                <a:lnTo>
                  <a:pt x="199364" y="1439011"/>
                </a:lnTo>
                <a:lnTo>
                  <a:pt x="711746" y="571690"/>
                </a:lnTo>
                <a:close/>
              </a:path>
              <a:path w="1259840" h="3453765">
                <a:moveTo>
                  <a:pt x="711746" y="6527"/>
                </a:moveTo>
                <a:lnTo>
                  <a:pt x="700874" y="0"/>
                </a:lnTo>
                <a:lnTo>
                  <a:pt x="684110" y="27635"/>
                </a:lnTo>
                <a:lnTo>
                  <a:pt x="654608" y="6210"/>
                </a:lnTo>
                <a:lnTo>
                  <a:pt x="106197" y="940917"/>
                </a:lnTo>
                <a:lnTo>
                  <a:pt x="153403" y="939368"/>
                </a:lnTo>
                <a:lnTo>
                  <a:pt x="0" y="1197114"/>
                </a:lnTo>
                <a:lnTo>
                  <a:pt x="5905" y="1199908"/>
                </a:lnTo>
                <a:lnTo>
                  <a:pt x="711746" y="6527"/>
                </a:lnTo>
                <a:close/>
              </a:path>
              <a:path w="1259840" h="3453765">
                <a:moveTo>
                  <a:pt x="743102" y="809244"/>
                </a:moveTo>
                <a:lnTo>
                  <a:pt x="737514" y="805840"/>
                </a:lnTo>
                <a:lnTo>
                  <a:pt x="336613" y="1483106"/>
                </a:lnTo>
                <a:lnTo>
                  <a:pt x="337845" y="1485290"/>
                </a:lnTo>
                <a:lnTo>
                  <a:pt x="340956" y="1489011"/>
                </a:lnTo>
                <a:lnTo>
                  <a:pt x="743102" y="809244"/>
                </a:lnTo>
                <a:close/>
              </a:path>
              <a:path w="1259840" h="3453765">
                <a:moveTo>
                  <a:pt x="867625" y="883475"/>
                </a:moveTo>
                <a:lnTo>
                  <a:pt x="856754" y="876947"/>
                </a:lnTo>
                <a:lnTo>
                  <a:pt x="814832" y="945578"/>
                </a:lnTo>
                <a:lnTo>
                  <a:pt x="773226" y="945578"/>
                </a:lnTo>
                <a:lnTo>
                  <a:pt x="640930" y="1174750"/>
                </a:lnTo>
                <a:lnTo>
                  <a:pt x="639076" y="1254556"/>
                </a:lnTo>
                <a:lnTo>
                  <a:pt x="173266" y="2042083"/>
                </a:lnTo>
                <a:lnTo>
                  <a:pt x="162966" y="2071293"/>
                </a:lnTo>
                <a:lnTo>
                  <a:pt x="159296" y="2080895"/>
                </a:lnTo>
                <a:lnTo>
                  <a:pt x="867625" y="883475"/>
                </a:lnTo>
                <a:close/>
              </a:path>
              <a:path w="1259840" h="3453765">
                <a:moveTo>
                  <a:pt x="1032840" y="890308"/>
                </a:moveTo>
                <a:lnTo>
                  <a:pt x="1021969" y="883780"/>
                </a:lnTo>
                <a:lnTo>
                  <a:pt x="982535" y="948372"/>
                </a:lnTo>
                <a:lnTo>
                  <a:pt x="941539" y="946823"/>
                </a:lnTo>
                <a:lnTo>
                  <a:pt x="637527" y="1463865"/>
                </a:lnTo>
                <a:lnTo>
                  <a:pt x="637527" y="1540256"/>
                </a:lnTo>
                <a:lnTo>
                  <a:pt x="29197" y="2569057"/>
                </a:lnTo>
                <a:lnTo>
                  <a:pt x="33845" y="2573718"/>
                </a:lnTo>
                <a:lnTo>
                  <a:pt x="35712" y="2575890"/>
                </a:lnTo>
                <a:lnTo>
                  <a:pt x="1032840" y="890308"/>
                </a:lnTo>
                <a:close/>
              </a:path>
              <a:path w="1259840" h="3453765">
                <a:moveTo>
                  <a:pt x="1206741" y="883158"/>
                </a:moveTo>
                <a:lnTo>
                  <a:pt x="1195870" y="876325"/>
                </a:lnTo>
                <a:lnTo>
                  <a:pt x="1151153" y="949604"/>
                </a:lnTo>
                <a:lnTo>
                  <a:pt x="1109535" y="949604"/>
                </a:lnTo>
                <a:lnTo>
                  <a:pt x="634733" y="1752968"/>
                </a:lnTo>
                <a:lnTo>
                  <a:pt x="633806" y="1830285"/>
                </a:lnTo>
                <a:lnTo>
                  <a:pt x="106514" y="2722448"/>
                </a:lnTo>
                <a:lnTo>
                  <a:pt x="109308" y="2724632"/>
                </a:lnTo>
                <a:lnTo>
                  <a:pt x="114896" y="2728353"/>
                </a:lnTo>
                <a:lnTo>
                  <a:pt x="1206741" y="883158"/>
                </a:lnTo>
                <a:close/>
              </a:path>
              <a:path w="1259840" h="3453765">
                <a:moveTo>
                  <a:pt x="1259624" y="1836420"/>
                </a:moveTo>
                <a:lnTo>
                  <a:pt x="621068" y="2910014"/>
                </a:lnTo>
                <a:lnTo>
                  <a:pt x="620128" y="2986100"/>
                </a:lnTo>
                <a:lnTo>
                  <a:pt x="353072" y="3437928"/>
                </a:lnTo>
                <a:lnTo>
                  <a:pt x="356793" y="3443211"/>
                </a:lnTo>
                <a:lnTo>
                  <a:pt x="359587" y="3448177"/>
                </a:lnTo>
                <a:lnTo>
                  <a:pt x="362077" y="3453765"/>
                </a:lnTo>
                <a:lnTo>
                  <a:pt x="1259624" y="1938197"/>
                </a:lnTo>
                <a:lnTo>
                  <a:pt x="1259624" y="1836420"/>
                </a:lnTo>
                <a:close/>
              </a:path>
              <a:path w="1259840" h="3453765">
                <a:moveTo>
                  <a:pt x="1259624" y="1552397"/>
                </a:moveTo>
                <a:lnTo>
                  <a:pt x="624166" y="2621851"/>
                </a:lnTo>
                <a:lnTo>
                  <a:pt x="624166" y="2696997"/>
                </a:lnTo>
                <a:lnTo>
                  <a:pt x="218300" y="3381108"/>
                </a:lnTo>
                <a:lnTo>
                  <a:pt x="224193" y="3380168"/>
                </a:lnTo>
                <a:lnTo>
                  <a:pt x="230720" y="3379546"/>
                </a:lnTo>
                <a:lnTo>
                  <a:pt x="236931" y="3379241"/>
                </a:lnTo>
                <a:lnTo>
                  <a:pt x="1259624" y="1651850"/>
                </a:lnTo>
                <a:lnTo>
                  <a:pt x="1259624" y="1552397"/>
                </a:lnTo>
                <a:close/>
              </a:path>
              <a:path w="1259840" h="3453765">
                <a:moveTo>
                  <a:pt x="1259624" y="1266977"/>
                </a:moveTo>
                <a:lnTo>
                  <a:pt x="627583" y="2331809"/>
                </a:lnTo>
                <a:lnTo>
                  <a:pt x="626960" y="2408517"/>
                </a:lnTo>
                <a:lnTo>
                  <a:pt x="178549" y="3164979"/>
                </a:lnTo>
                <a:lnTo>
                  <a:pt x="178549" y="3166211"/>
                </a:lnTo>
                <a:lnTo>
                  <a:pt x="177304" y="3168700"/>
                </a:lnTo>
                <a:lnTo>
                  <a:pt x="167487" y="3198977"/>
                </a:lnTo>
                <a:lnTo>
                  <a:pt x="162153" y="3214116"/>
                </a:lnTo>
                <a:lnTo>
                  <a:pt x="156502" y="3229254"/>
                </a:lnTo>
                <a:lnTo>
                  <a:pt x="1259624" y="1365834"/>
                </a:lnTo>
                <a:lnTo>
                  <a:pt x="1259624" y="1266977"/>
                </a:lnTo>
                <a:close/>
              </a:path>
              <a:path w="1259840" h="3453765">
                <a:moveTo>
                  <a:pt x="1259624" y="982116"/>
                </a:moveTo>
                <a:lnTo>
                  <a:pt x="630999" y="2043010"/>
                </a:lnTo>
                <a:lnTo>
                  <a:pt x="635965" y="2118461"/>
                </a:lnTo>
                <a:lnTo>
                  <a:pt x="154952" y="2928963"/>
                </a:lnTo>
                <a:lnTo>
                  <a:pt x="156819" y="2932074"/>
                </a:lnTo>
                <a:lnTo>
                  <a:pt x="158369" y="2935173"/>
                </a:lnTo>
                <a:lnTo>
                  <a:pt x="159613" y="2938284"/>
                </a:lnTo>
                <a:lnTo>
                  <a:pt x="1259624" y="1079576"/>
                </a:lnTo>
                <a:lnTo>
                  <a:pt x="1259624" y="982116"/>
                </a:lnTo>
                <a:close/>
              </a:path>
              <a:path w="1259840" h="3453765">
                <a:moveTo>
                  <a:pt x="1259636" y="2122576"/>
                </a:moveTo>
                <a:lnTo>
                  <a:pt x="726020" y="3019336"/>
                </a:lnTo>
                <a:lnTo>
                  <a:pt x="789381" y="3019336"/>
                </a:lnTo>
                <a:lnTo>
                  <a:pt x="1259636" y="2225243"/>
                </a:lnTo>
                <a:lnTo>
                  <a:pt x="1259636" y="2122576"/>
                </a:lnTo>
                <a:close/>
              </a:path>
            </a:pathLst>
          </a:custGeom>
          <a:solidFill>
            <a:srgbClr val="00C0E8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5" name="object 5"/>
          <p:cNvGrpSpPr/>
          <p:nvPr/>
        </p:nvGrpSpPr>
        <p:grpSpPr>
          <a:xfrm>
            <a:off x="0" y="0"/>
            <a:ext cx="1828800" cy="7772400"/>
            <a:chOff x="0" y="0"/>
            <a:chExt cx="1828800" cy="7772400"/>
          </a:xfrm>
        </p:grpSpPr>
        <p:pic>
          <p:nvPicPr>
            <p:cNvPr id="6" name="object 6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0"/>
              <a:ext cx="1828799" cy="7772399"/>
            </a:xfrm>
            <a:prstGeom prst="rect">
              <a:avLst/>
            </a:prstGeom>
          </p:spPr>
        </p:pic>
        <p:sp>
          <p:nvSpPr>
            <p:cNvPr id="7" name="object 7"/>
            <p:cNvSpPr/>
            <p:nvPr/>
          </p:nvSpPr>
          <p:spPr>
            <a:xfrm>
              <a:off x="10337" y="502945"/>
              <a:ext cx="1818005" cy="7269480"/>
            </a:xfrm>
            <a:custGeom>
              <a:avLst/>
              <a:gdLst/>
              <a:ahLst/>
              <a:cxnLst/>
              <a:rect l="l" t="t" r="r" b="b"/>
              <a:pathLst>
                <a:path w="1818005" h="7269480">
                  <a:moveTo>
                    <a:pt x="150456" y="1204569"/>
                  </a:moveTo>
                  <a:lnTo>
                    <a:pt x="0" y="1492173"/>
                  </a:lnTo>
                  <a:lnTo>
                    <a:pt x="0" y="4242930"/>
                  </a:lnTo>
                  <a:lnTo>
                    <a:pt x="100304" y="4434484"/>
                  </a:lnTo>
                  <a:lnTo>
                    <a:pt x="100304" y="6439052"/>
                  </a:lnTo>
                  <a:lnTo>
                    <a:pt x="0" y="6630784"/>
                  </a:lnTo>
                  <a:lnTo>
                    <a:pt x="0" y="7269454"/>
                  </a:lnTo>
                  <a:lnTo>
                    <a:pt x="150456" y="7269454"/>
                  </a:lnTo>
                  <a:lnTo>
                    <a:pt x="150456" y="1204569"/>
                  </a:lnTo>
                  <a:close/>
                </a:path>
                <a:path w="1818005" h="7269480">
                  <a:moveTo>
                    <a:pt x="451383" y="901750"/>
                  </a:moveTo>
                  <a:lnTo>
                    <a:pt x="300926" y="1189736"/>
                  </a:lnTo>
                  <a:lnTo>
                    <a:pt x="300926" y="3669754"/>
                  </a:lnTo>
                  <a:lnTo>
                    <a:pt x="401231" y="3861308"/>
                  </a:lnTo>
                  <a:lnTo>
                    <a:pt x="401231" y="6439192"/>
                  </a:lnTo>
                  <a:lnTo>
                    <a:pt x="300926" y="6631178"/>
                  </a:lnTo>
                  <a:lnTo>
                    <a:pt x="300926" y="7269454"/>
                  </a:lnTo>
                  <a:lnTo>
                    <a:pt x="451383" y="7269454"/>
                  </a:lnTo>
                  <a:lnTo>
                    <a:pt x="451383" y="901750"/>
                  </a:lnTo>
                  <a:close/>
                </a:path>
                <a:path w="1818005" h="7269480">
                  <a:moveTo>
                    <a:pt x="752297" y="601421"/>
                  </a:moveTo>
                  <a:lnTo>
                    <a:pt x="601840" y="889406"/>
                  </a:lnTo>
                  <a:lnTo>
                    <a:pt x="601840" y="3095371"/>
                  </a:lnTo>
                  <a:lnTo>
                    <a:pt x="702144" y="3286925"/>
                  </a:lnTo>
                  <a:lnTo>
                    <a:pt x="702144" y="6439179"/>
                  </a:lnTo>
                  <a:lnTo>
                    <a:pt x="601840" y="6631178"/>
                  </a:lnTo>
                  <a:lnTo>
                    <a:pt x="601840" y="7269454"/>
                  </a:lnTo>
                  <a:lnTo>
                    <a:pt x="752297" y="7269454"/>
                  </a:lnTo>
                  <a:lnTo>
                    <a:pt x="752297" y="601421"/>
                  </a:lnTo>
                  <a:close/>
                </a:path>
                <a:path w="1818005" h="7269480">
                  <a:moveTo>
                    <a:pt x="1053223" y="301523"/>
                  </a:moveTo>
                  <a:lnTo>
                    <a:pt x="902766" y="588772"/>
                  </a:lnTo>
                  <a:lnTo>
                    <a:pt x="902766" y="2515628"/>
                  </a:lnTo>
                  <a:lnTo>
                    <a:pt x="1003071" y="2707182"/>
                  </a:lnTo>
                  <a:lnTo>
                    <a:pt x="1003071" y="6438938"/>
                  </a:lnTo>
                  <a:lnTo>
                    <a:pt x="902766" y="6630429"/>
                  </a:lnTo>
                  <a:lnTo>
                    <a:pt x="902766" y="7269454"/>
                  </a:lnTo>
                  <a:lnTo>
                    <a:pt x="1053223" y="7269454"/>
                  </a:lnTo>
                  <a:lnTo>
                    <a:pt x="1053223" y="301523"/>
                  </a:lnTo>
                  <a:close/>
                </a:path>
                <a:path w="1818005" h="7269480">
                  <a:moveTo>
                    <a:pt x="1354150" y="0"/>
                  </a:moveTo>
                  <a:lnTo>
                    <a:pt x="1203693" y="287972"/>
                  </a:lnTo>
                  <a:lnTo>
                    <a:pt x="1203693" y="1939950"/>
                  </a:lnTo>
                  <a:lnTo>
                    <a:pt x="1303997" y="2131504"/>
                  </a:lnTo>
                  <a:lnTo>
                    <a:pt x="1303997" y="6439179"/>
                  </a:lnTo>
                  <a:lnTo>
                    <a:pt x="1203693" y="6631178"/>
                  </a:lnTo>
                  <a:lnTo>
                    <a:pt x="1203693" y="7269454"/>
                  </a:lnTo>
                  <a:lnTo>
                    <a:pt x="1354150" y="7269454"/>
                  </a:lnTo>
                  <a:lnTo>
                    <a:pt x="1354150" y="0"/>
                  </a:lnTo>
                  <a:close/>
                </a:path>
                <a:path w="1818005" h="7269480">
                  <a:moveTo>
                    <a:pt x="1655076" y="1830463"/>
                  </a:moveTo>
                  <a:lnTo>
                    <a:pt x="1504619" y="2118360"/>
                  </a:lnTo>
                  <a:lnTo>
                    <a:pt x="1504619" y="6247269"/>
                  </a:lnTo>
                  <a:lnTo>
                    <a:pt x="1655076" y="6534518"/>
                  </a:lnTo>
                  <a:lnTo>
                    <a:pt x="1655076" y="1830463"/>
                  </a:lnTo>
                  <a:close/>
                </a:path>
                <a:path w="1818005" h="7269480">
                  <a:moveTo>
                    <a:pt x="1817738" y="2671267"/>
                  </a:moveTo>
                  <a:lnTo>
                    <a:pt x="1805546" y="2694584"/>
                  </a:lnTo>
                  <a:lnTo>
                    <a:pt x="1805546" y="6247269"/>
                  </a:lnTo>
                  <a:lnTo>
                    <a:pt x="1814449" y="6264275"/>
                  </a:lnTo>
                  <a:lnTo>
                    <a:pt x="1817738" y="2671267"/>
                  </a:lnTo>
                  <a:close/>
                </a:path>
              </a:pathLst>
            </a:custGeom>
            <a:solidFill>
              <a:srgbClr val="06C5EC">
                <a:alpha val="14999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8" name="object 8"/>
          <p:cNvSpPr txBox="1"/>
          <p:nvPr/>
        </p:nvSpPr>
        <p:spPr>
          <a:xfrm>
            <a:off x="330200" y="636905"/>
            <a:ext cx="1185212" cy="285976"/>
          </a:xfrm>
          <a:prstGeom prst="rect">
            <a:avLst/>
          </a:prstGeom>
        </p:spPr>
        <p:txBody>
          <a:bodyPr vert="horz" wrap="square" lIns="0" tIns="26670" rIns="0" bIns="0" rtlCol="0" anchor="t">
            <a:spAutoFit/>
          </a:bodyPr>
          <a:lstStyle/>
          <a:p>
            <a:pPr marL="12700">
              <a:lnSpc>
                <a:spcPct val="100000"/>
              </a:lnSpc>
              <a:spcBef>
                <a:spcPts val="210"/>
              </a:spcBef>
            </a:pPr>
            <a:r>
              <a:rPr sz="800" b="1">
                <a:solidFill>
                  <a:srgbClr val="FFFFFF"/>
                </a:solidFill>
                <a:latin typeface="Century Gothic"/>
                <a:cs typeface="Century Gothic"/>
              </a:rPr>
              <a:t>SECTION</a:t>
            </a:r>
            <a:r>
              <a:rPr sz="800" b="1" spc="155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800" b="1" spc="-25">
                <a:solidFill>
                  <a:srgbClr val="FFFFFF"/>
                </a:solidFill>
                <a:latin typeface="Century Gothic"/>
                <a:cs typeface="Century Gothic"/>
              </a:rPr>
              <a:t>1:</a:t>
            </a:r>
            <a:endParaRPr sz="800">
              <a:latin typeface="Century Gothic"/>
              <a:cs typeface="Century Gothic"/>
            </a:endParaRPr>
          </a:p>
          <a:p>
            <a:pPr marL="12700">
              <a:spcBef>
                <a:spcPts val="110"/>
              </a:spcBef>
            </a:pPr>
            <a:r>
              <a:rPr lang="en-GB" sz="800" spc="-10">
                <a:solidFill>
                  <a:srgbClr val="FFFFFF"/>
                </a:solidFill>
                <a:latin typeface="Calibri"/>
                <a:cs typeface="Calibri"/>
              </a:rPr>
              <a:t>Pilot Overview</a:t>
            </a:r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330200" y="1084250"/>
            <a:ext cx="1248947" cy="285976"/>
          </a:xfrm>
          <a:prstGeom prst="rect">
            <a:avLst/>
          </a:prstGeom>
        </p:spPr>
        <p:txBody>
          <a:bodyPr vert="horz" wrap="square" lIns="0" tIns="26670" rIns="0" bIns="0" rtlCol="0" anchor="t">
            <a:spAutoFit/>
          </a:bodyPr>
          <a:lstStyle/>
          <a:p>
            <a:pPr marL="12700">
              <a:lnSpc>
                <a:spcPct val="100000"/>
              </a:lnSpc>
              <a:spcBef>
                <a:spcPts val="210"/>
              </a:spcBef>
            </a:pPr>
            <a:r>
              <a:rPr sz="800" b="1">
                <a:solidFill>
                  <a:srgbClr val="FFFFFF"/>
                </a:solidFill>
                <a:latin typeface="Century Gothic"/>
                <a:cs typeface="Century Gothic"/>
              </a:rPr>
              <a:t>SECTION</a:t>
            </a:r>
            <a:r>
              <a:rPr sz="800" b="1" spc="155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800" b="1" spc="-25">
                <a:solidFill>
                  <a:srgbClr val="FFFFFF"/>
                </a:solidFill>
                <a:latin typeface="Century Gothic"/>
                <a:cs typeface="Century Gothic"/>
              </a:rPr>
              <a:t>2:</a:t>
            </a:r>
            <a:endParaRPr sz="800">
              <a:latin typeface="Century Gothic"/>
              <a:cs typeface="Century Gothic"/>
            </a:endParaRPr>
          </a:p>
          <a:p>
            <a:pPr marL="12700">
              <a:spcBef>
                <a:spcPts val="110"/>
              </a:spcBef>
            </a:pPr>
            <a:r>
              <a:rPr lang="en-AU" sz="800" spc="-1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Pilot Scope</a:t>
            </a:r>
            <a:endParaRPr/>
          </a:p>
        </p:txBody>
      </p:sp>
      <p:sp>
        <p:nvSpPr>
          <p:cNvPr id="10" name="object 10"/>
          <p:cNvSpPr txBox="1"/>
          <p:nvPr/>
        </p:nvSpPr>
        <p:spPr>
          <a:xfrm>
            <a:off x="330200" y="1881243"/>
            <a:ext cx="1187842" cy="1101584"/>
          </a:xfrm>
          <a:prstGeom prst="rect">
            <a:avLst/>
          </a:prstGeom>
        </p:spPr>
        <p:txBody>
          <a:bodyPr vert="horz" wrap="square" lIns="0" tIns="26670" rIns="0" bIns="0" rtlCol="0" anchor="t">
            <a:spAutoFit/>
          </a:bodyPr>
          <a:lstStyle/>
          <a:p>
            <a:pPr marL="12700">
              <a:spcBef>
                <a:spcPts val="210"/>
              </a:spcBef>
            </a:pPr>
            <a:r>
              <a:rPr sz="800" b="1">
                <a:solidFill>
                  <a:srgbClr val="FFFFFF"/>
                </a:solidFill>
                <a:latin typeface="Century Gothic"/>
                <a:cs typeface="Century Gothic"/>
              </a:rPr>
              <a:t>SECTION</a:t>
            </a:r>
            <a:r>
              <a:rPr lang="en-GB" sz="800" b="1" spc="155">
                <a:solidFill>
                  <a:srgbClr val="FFFFFF"/>
                </a:solidFill>
                <a:latin typeface="Century Gothic"/>
                <a:cs typeface="Century Gothic"/>
              </a:rPr>
              <a:t> 4</a:t>
            </a:r>
            <a:r>
              <a:rPr sz="800" b="1" spc="-25">
                <a:solidFill>
                  <a:srgbClr val="FFFFFF"/>
                </a:solidFill>
                <a:latin typeface="Century Gothic"/>
                <a:cs typeface="Century Gothic"/>
              </a:rPr>
              <a:t>:</a:t>
            </a:r>
            <a:endParaRPr sz="800">
              <a:latin typeface="Century Gothic"/>
              <a:cs typeface="Century Gothic"/>
            </a:endParaRPr>
          </a:p>
          <a:p>
            <a:pPr marL="12700">
              <a:spcBef>
                <a:spcPts val="112"/>
              </a:spcBef>
            </a:pPr>
            <a:r>
              <a:rPr lang="en-US" sz="800" spc="-10">
                <a:solidFill>
                  <a:srgbClr val="FFFFFF"/>
                </a:solidFill>
                <a:latin typeface="Calibri"/>
                <a:cs typeface="Calibri"/>
              </a:rPr>
              <a:t>Success criteria and metrics</a:t>
            </a:r>
            <a:endParaRPr lang="en-US"/>
          </a:p>
          <a:p>
            <a:pPr marL="12700">
              <a:spcBef>
                <a:spcPts val="112"/>
              </a:spcBef>
            </a:pPr>
            <a:r>
              <a:rPr lang="en-US" sz="800" spc="-1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 4.1 Adoption and usage</a:t>
            </a:r>
          </a:p>
          <a:p>
            <a:pPr marL="12700">
              <a:spcBef>
                <a:spcPts val="112"/>
              </a:spcBef>
            </a:pPr>
            <a:r>
              <a:rPr lang="en-US" sz="800" spc="-1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 4.2 Risk reduction</a:t>
            </a:r>
          </a:p>
          <a:p>
            <a:pPr marL="12700">
              <a:spcBef>
                <a:spcPts val="112"/>
              </a:spcBef>
            </a:pPr>
            <a:r>
              <a:rPr lang="en-US" sz="800" spc="-1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 4.3 User experience</a:t>
            </a:r>
          </a:p>
          <a:p>
            <a:pPr marL="12700">
              <a:spcBef>
                <a:spcPts val="112"/>
              </a:spcBef>
            </a:pPr>
            <a:r>
              <a:rPr lang="en-US" sz="800" spc="-1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 4.4 Operational and cost </a:t>
            </a:r>
          </a:p>
          <a:p>
            <a:pPr marL="12700">
              <a:spcBef>
                <a:spcPts val="112"/>
              </a:spcBef>
            </a:pPr>
            <a:r>
              <a:rPr lang="en-US" sz="800" spc="-1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     indicators</a:t>
            </a:r>
          </a:p>
          <a:p>
            <a:pPr marL="12700">
              <a:spcBef>
                <a:spcPts val="112"/>
              </a:spcBef>
            </a:pPr>
            <a:endParaRPr lang="en-US" sz="800" spc="-10">
              <a:solidFill>
                <a:srgbClr val="FFFFFF"/>
              </a:solidFill>
              <a:latin typeface="Calibri"/>
              <a:ea typeface="Calibri"/>
              <a:cs typeface="Calibri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348341" y="1482319"/>
            <a:ext cx="1047490" cy="285976"/>
          </a:xfrm>
          <a:prstGeom prst="rect">
            <a:avLst/>
          </a:prstGeom>
        </p:spPr>
        <p:txBody>
          <a:bodyPr vert="horz" wrap="square" lIns="0" tIns="26670" rIns="0" bIns="0" rtlCol="0" anchor="t">
            <a:spAutoFit/>
          </a:bodyPr>
          <a:lstStyle/>
          <a:p>
            <a:pPr marL="12700">
              <a:spcBef>
                <a:spcPts val="210"/>
              </a:spcBef>
            </a:pPr>
            <a:r>
              <a:rPr sz="800" b="1">
                <a:solidFill>
                  <a:srgbClr val="FFFFFF"/>
                </a:solidFill>
                <a:latin typeface="Century Gothic"/>
                <a:cs typeface="Century Gothic"/>
              </a:rPr>
              <a:t>SECTION</a:t>
            </a:r>
            <a:r>
              <a:rPr lang="en-GB" sz="800" b="1" spc="155">
                <a:solidFill>
                  <a:srgbClr val="FFFFFF"/>
                </a:solidFill>
                <a:latin typeface="Century Gothic"/>
                <a:cs typeface="Century Gothic"/>
              </a:rPr>
              <a:t> 3</a:t>
            </a:r>
            <a:r>
              <a:rPr sz="800" b="1" spc="-25">
                <a:solidFill>
                  <a:srgbClr val="FFFFFF"/>
                </a:solidFill>
                <a:latin typeface="Century Gothic"/>
                <a:cs typeface="Century Gothic"/>
              </a:rPr>
              <a:t>:</a:t>
            </a:r>
            <a:endParaRPr sz="800">
              <a:latin typeface="Century Gothic"/>
              <a:cs typeface="Century Gothic"/>
            </a:endParaRPr>
          </a:p>
          <a:p>
            <a:pPr marL="12700">
              <a:spcBef>
                <a:spcPts val="110"/>
              </a:spcBef>
            </a:pPr>
            <a:r>
              <a:rPr lang="en-US" sz="800" spc="-10">
                <a:solidFill>
                  <a:srgbClr val="FFFFFF"/>
                </a:solidFill>
                <a:latin typeface="Calibri"/>
                <a:cs typeface="Calibri"/>
              </a:rPr>
              <a:t>Pilot use-case definition</a:t>
            </a:r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232409" y="709576"/>
            <a:ext cx="45720" cy="45720"/>
          </a:xfrm>
          <a:custGeom>
            <a:avLst/>
            <a:gdLst/>
            <a:ahLst/>
            <a:cxnLst/>
            <a:rect l="l" t="t" r="r" b="b"/>
            <a:pathLst>
              <a:path w="45720" h="45720">
                <a:moveTo>
                  <a:pt x="22860" y="0"/>
                </a:moveTo>
                <a:lnTo>
                  <a:pt x="13962" y="1796"/>
                </a:lnTo>
                <a:lnTo>
                  <a:pt x="6696" y="6696"/>
                </a:lnTo>
                <a:lnTo>
                  <a:pt x="1796" y="13962"/>
                </a:lnTo>
                <a:lnTo>
                  <a:pt x="0" y="22860"/>
                </a:lnTo>
                <a:lnTo>
                  <a:pt x="1796" y="31757"/>
                </a:lnTo>
                <a:lnTo>
                  <a:pt x="6696" y="39023"/>
                </a:lnTo>
                <a:lnTo>
                  <a:pt x="13962" y="43923"/>
                </a:lnTo>
                <a:lnTo>
                  <a:pt x="22860" y="45720"/>
                </a:lnTo>
                <a:lnTo>
                  <a:pt x="31757" y="43923"/>
                </a:lnTo>
                <a:lnTo>
                  <a:pt x="39023" y="39023"/>
                </a:lnTo>
                <a:lnTo>
                  <a:pt x="43923" y="31757"/>
                </a:lnTo>
                <a:lnTo>
                  <a:pt x="45720" y="22860"/>
                </a:lnTo>
                <a:lnTo>
                  <a:pt x="43923" y="13962"/>
                </a:lnTo>
                <a:lnTo>
                  <a:pt x="39023" y="6696"/>
                </a:lnTo>
                <a:lnTo>
                  <a:pt x="31757" y="1796"/>
                </a:lnTo>
                <a:lnTo>
                  <a:pt x="2286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13">
            <a:extLst>
              <a:ext uri="{FF2B5EF4-FFF2-40B4-BE49-F238E27FC236}">
                <a16:creationId xmlns:a16="http://schemas.microsoft.com/office/drawing/2014/main" id="{9226B93A-C93B-323F-23B3-98048EEFB13A}"/>
              </a:ext>
            </a:extLst>
          </p:cNvPr>
          <p:cNvSpPr txBox="1"/>
          <p:nvPr/>
        </p:nvSpPr>
        <p:spPr>
          <a:xfrm>
            <a:off x="348399" y="2982894"/>
            <a:ext cx="1265992" cy="285976"/>
          </a:xfrm>
          <a:prstGeom prst="rect">
            <a:avLst/>
          </a:prstGeom>
        </p:spPr>
        <p:txBody>
          <a:bodyPr vert="horz" wrap="square" lIns="0" tIns="26670" rIns="0" bIns="0" rtlCol="0" anchor="t">
            <a:spAutoFit/>
          </a:bodyPr>
          <a:lstStyle/>
          <a:p>
            <a:pPr marL="12700">
              <a:spcBef>
                <a:spcPts val="210"/>
              </a:spcBef>
            </a:pPr>
            <a:r>
              <a:rPr sz="800" b="1">
                <a:solidFill>
                  <a:srgbClr val="FFFFFF"/>
                </a:solidFill>
                <a:latin typeface="Century Gothic"/>
                <a:cs typeface="Century Gothic"/>
              </a:rPr>
              <a:t>SECTION</a:t>
            </a:r>
            <a:r>
              <a:rPr lang="en-GB" sz="800" b="1" spc="155">
                <a:solidFill>
                  <a:srgbClr val="FFFFFF"/>
                </a:solidFill>
                <a:latin typeface="Century Gothic"/>
                <a:cs typeface="Century Gothic"/>
              </a:rPr>
              <a:t> 5</a:t>
            </a:r>
            <a:r>
              <a:rPr sz="800" b="1" spc="-25">
                <a:solidFill>
                  <a:srgbClr val="FFFFFF"/>
                </a:solidFill>
                <a:latin typeface="Century Gothic"/>
                <a:cs typeface="Century Gothic"/>
              </a:rPr>
              <a:t>:</a:t>
            </a:r>
            <a:endParaRPr sz="800">
              <a:latin typeface="Century Gothic"/>
              <a:cs typeface="Century Gothic"/>
            </a:endParaRPr>
          </a:p>
          <a:p>
            <a:pPr marL="12700">
              <a:spcBef>
                <a:spcPts val="110"/>
              </a:spcBef>
            </a:pPr>
            <a:r>
              <a:rPr lang="en-US" sz="800" spc="-10">
                <a:solidFill>
                  <a:srgbClr val="FFFFFF"/>
                </a:solidFill>
                <a:latin typeface="Calibri"/>
                <a:cs typeface="Calibri"/>
              </a:rPr>
              <a:t>30-day timeline</a:t>
            </a:r>
            <a:endParaRPr/>
          </a:p>
        </p:txBody>
      </p:sp>
      <p:sp>
        <p:nvSpPr>
          <p:cNvPr id="11" name="object 13">
            <a:extLst>
              <a:ext uri="{FF2B5EF4-FFF2-40B4-BE49-F238E27FC236}">
                <a16:creationId xmlns:a16="http://schemas.microsoft.com/office/drawing/2014/main" id="{5E8C1748-80A6-A606-D642-07B879CC7BFA}"/>
              </a:ext>
            </a:extLst>
          </p:cNvPr>
          <p:cNvSpPr txBox="1"/>
          <p:nvPr/>
        </p:nvSpPr>
        <p:spPr>
          <a:xfrm>
            <a:off x="348462" y="3434523"/>
            <a:ext cx="1265992" cy="285976"/>
          </a:xfrm>
          <a:prstGeom prst="rect">
            <a:avLst/>
          </a:prstGeom>
        </p:spPr>
        <p:txBody>
          <a:bodyPr vert="horz" wrap="square" lIns="0" tIns="26670" rIns="0" bIns="0" rtlCol="0" anchor="t">
            <a:spAutoFit/>
          </a:bodyPr>
          <a:lstStyle/>
          <a:p>
            <a:pPr marL="12700">
              <a:spcBef>
                <a:spcPts val="210"/>
              </a:spcBef>
            </a:pPr>
            <a:r>
              <a:rPr sz="800" b="1">
                <a:solidFill>
                  <a:srgbClr val="FFFFFF"/>
                </a:solidFill>
                <a:latin typeface="Century Gothic"/>
                <a:cs typeface="Century Gothic"/>
              </a:rPr>
              <a:t>SECTION</a:t>
            </a:r>
            <a:r>
              <a:rPr lang="en-GB" sz="800" b="1" spc="155">
                <a:solidFill>
                  <a:srgbClr val="FFFFFF"/>
                </a:solidFill>
                <a:latin typeface="Century Gothic"/>
                <a:cs typeface="Century Gothic"/>
              </a:rPr>
              <a:t> 6</a:t>
            </a:r>
            <a:r>
              <a:rPr sz="800" b="1" spc="-25">
                <a:solidFill>
                  <a:srgbClr val="FFFFFF"/>
                </a:solidFill>
                <a:latin typeface="Century Gothic"/>
                <a:cs typeface="Century Gothic"/>
              </a:rPr>
              <a:t>:</a:t>
            </a:r>
            <a:endParaRPr sz="800">
              <a:latin typeface="Century Gothic"/>
              <a:cs typeface="Century Gothic"/>
            </a:endParaRPr>
          </a:p>
          <a:p>
            <a:pPr marL="12700">
              <a:spcBef>
                <a:spcPts val="110"/>
              </a:spcBef>
            </a:pPr>
            <a:r>
              <a:rPr lang="en-US" sz="800" spc="-10">
                <a:solidFill>
                  <a:srgbClr val="FFFFFF"/>
                </a:solidFill>
                <a:latin typeface="Calibri"/>
                <a:cs typeface="Calibri"/>
              </a:rPr>
              <a:t>Roles and responsibilities</a:t>
            </a:r>
            <a:endParaRPr/>
          </a:p>
        </p:txBody>
      </p:sp>
      <p:sp>
        <p:nvSpPr>
          <p:cNvPr id="12" name="object 13">
            <a:extLst>
              <a:ext uri="{FF2B5EF4-FFF2-40B4-BE49-F238E27FC236}">
                <a16:creationId xmlns:a16="http://schemas.microsoft.com/office/drawing/2014/main" id="{833137E8-E278-6A65-5502-BB4F2C11D7F3}"/>
              </a:ext>
            </a:extLst>
          </p:cNvPr>
          <p:cNvSpPr txBox="1"/>
          <p:nvPr/>
        </p:nvSpPr>
        <p:spPr>
          <a:xfrm>
            <a:off x="348525" y="3886153"/>
            <a:ext cx="1265992" cy="285976"/>
          </a:xfrm>
          <a:prstGeom prst="rect">
            <a:avLst/>
          </a:prstGeom>
        </p:spPr>
        <p:txBody>
          <a:bodyPr vert="horz" wrap="square" lIns="0" tIns="26670" rIns="0" bIns="0" rtlCol="0" anchor="t">
            <a:spAutoFit/>
          </a:bodyPr>
          <a:lstStyle/>
          <a:p>
            <a:pPr marL="12700">
              <a:spcBef>
                <a:spcPts val="210"/>
              </a:spcBef>
            </a:pPr>
            <a:r>
              <a:rPr sz="800" b="1">
                <a:solidFill>
                  <a:srgbClr val="FFFFFF"/>
                </a:solidFill>
                <a:latin typeface="Century Gothic"/>
                <a:cs typeface="Century Gothic"/>
              </a:rPr>
              <a:t>SECTION</a:t>
            </a:r>
            <a:r>
              <a:rPr lang="en-GB" sz="800" b="1" spc="155">
                <a:solidFill>
                  <a:srgbClr val="FFFFFF"/>
                </a:solidFill>
                <a:latin typeface="Century Gothic"/>
                <a:cs typeface="Century Gothic"/>
              </a:rPr>
              <a:t> 7</a:t>
            </a:r>
            <a:r>
              <a:rPr sz="800" b="1" spc="-25">
                <a:solidFill>
                  <a:srgbClr val="FFFFFF"/>
                </a:solidFill>
                <a:latin typeface="Century Gothic"/>
                <a:cs typeface="Century Gothic"/>
              </a:rPr>
              <a:t>:</a:t>
            </a:r>
            <a:endParaRPr sz="800">
              <a:latin typeface="Century Gothic"/>
              <a:cs typeface="Century Gothic"/>
            </a:endParaRPr>
          </a:p>
          <a:p>
            <a:pPr marL="12700">
              <a:spcBef>
                <a:spcPts val="110"/>
              </a:spcBef>
            </a:pPr>
            <a:r>
              <a:rPr lang="en-US" sz="800" spc="-1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Form to fill</a:t>
            </a:r>
            <a:endParaRPr lang="en-US" sz="800" spc="-10" dirty="0">
              <a:solidFill>
                <a:srgbClr val="FFFFFF"/>
              </a:solidFill>
              <a:latin typeface="Calibri"/>
              <a:ea typeface="Calibri"/>
              <a:cs typeface="Calibri"/>
            </a:endParaRPr>
          </a:p>
        </p:txBody>
      </p:sp>
      <p:sp>
        <p:nvSpPr>
          <p:cNvPr id="14" name="TextBox 5">
            <a:extLst>
              <a:ext uri="{FF2B5EF4-FFF2-40B4-BE49-F238E27FC236}">
                <a16:creationId xmlns:a16="http://schemas.microsoft.com/office/drawing/2014/main" id="{D50BAAE1-21F4-44A8-CDE0-C1CF78BFFCEF}"/>
              </a:ext>
            </a:extLst>
          </p:cNvPr>
          <p:cNvSpPr txBox="1"/>
          <p:nvPr/>
        </p:nvSpPr>
        <p:spPr>
          <a:xfrm>
            <a:off x="2273211" y="7146353"/>
            <a:ext cx="2405302" cy="369332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kern="0"/>
            </a:defPPr>
          </a:lstStyle>
          <a:p>
            <a:pPr algn="l"/>
            <a:r>
              <a:rPr lang="en-GB">
                <a:solidFill>
                  <a:srgbClr val="FF0000"/>
                </a:solidFill>
              </a:rPr>
              <a:t>Insert your logo here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ED7C0C6B-6846-335C-3FA5-A1DFEC1F6DF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032B0055-EB27-05B5-79C7-FE0AF8909BBA}"/>
              </a:ext>
            </a:extLst>
          </p:cNvPr>
          <p:cNvSpPr txBox="1"/>
          <p:nvPr/>
        </p:nvSpPr>
        <p:spPr>
          <a:xfrm>
            <a:off x="2255011" y="574995"/>
            <a:ext cx="6318659" cy="3493905"/>
          </a:xfrm>
          <a:prstGeom prst="rect">
            <a:avLst/>
          </a:prstGeom>
        </p:spPr>
        <p:txBody>
          <a:bodyPr vert="horz" wrap="square" lIns="0" tIns="53975" rIns="0" bIns="0" rtlCol="0" anchor="t">
            <a:spAutoFit/>
          </a:bodyPr>
          <a:lstStyle/>
          <a:p>
            <a:pPr marL="25400">
              <a:spcBef>
                <a:spcPts val="425"/>
              </a:spcBef>
            </a:pPr>
            <a:r>
              <a:rPr sz="1000" b="1" spc="110" dirty="0">
                <a:latin typeface="Century Gothic"/>
                <a:cs typeface="Century Gothic"/>
              </a:rPr>
              <a:t>SECTION</a:t>
            </a:r>
            <a:r>
              <a:rPr lang="en-GB" sz="1000" b="1" spc="190" dirty="0">
                <a:latin typeface="Century Gothic"/>
                <a:cs typeface="Century Gothic"/>
              </a:rPr>
              <a:t> 2</a:t>
            </a:r>
            <a:r>
              <a:rPr sz="1000" b="1" dirty="0">
                <a:latin typeface="Century Gothic"/>
                <a:cs typeface="Century Gothic"/>
              </a:rPr>
              <a:t>:</a:t>
            </a:r>
            <a:r>
              <a:rPr lang="en-GB" sz="1000" b="1" spc="190" dirty="0">
                <a:latin typeface="Century Gothic"/>
                <a:cs typeface="Century Gothic"/>
              </a:rPr>
              <a:t> </a:t>
            </a:r>
            <a:r>
              <a:rPr lang="en-AU" sz="1200" spc="190">
                <a:latin typeface="Aptos"/>
                <a:ea typeface="Tahoma"/>
                <a:cs typeface="Tahoma"/>
              </a:rPr>
              <a:t>Target cohort (who is in the pilot?)</a:t>
            </a:r>
            <a:endParaRPr lang="en-AU" sz="1200" spc="190">
              <a:latin typeface="Aptos"/>
              <a:cs typeface="Tahoma"/>
            </a:endParaRPr>
          </a:p>
          <a:p>
            <a:pPr marL="12700">
              <a:spcBef>
                <a:spcPts val="855"/>
              </a:spcBef>
            </a:pPr>
            <a:r>
              <a:rPr lang="en-AU" sz="2400" spc="-55">
                <a:latin typeface="Aptos"/>
              </a:rPr>
              <a:t>Pilot Scope</a:t>
            </a:r>
            <a:endParaRPr lang="en-AU"/>
          </a:p>
          <a:p>
            <a:pPr marL="12700" algn="l">
              <a:spcBef>
                <a:spcPts val="855"/>
              </a:spcBef>
            </a:pPr>
            <a:r>
              <a:rPr lang="en-AU" sz="1100" spc="-55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Select </a:t>
            </a:r>
            <a:r>
              <a:rPr lang="en-AU" sz="1100" b="1" spc="-55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one or two primary use cases</a:t>
            </a:r>
            <a:r>
              <a:rPr lang="en-AU" sz="1100" spc="-55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 for a focused, measurable outcome</a:t>
            </a:r>
            <a:endParaRPr lang="en-AU">
              <a:solidFill>
                <a:srgbClr val="000000"/>
              </a:solidFill>
            </a:endParaRPr>
          </a:p>
          <a:p>
            <a:pPr marL="12700" algn="l">
              <a:spcBef>
                <a:spcPts val="855"/>
              </a:spcBef>
            </a:pPr>
            <a:endParaRPr lang="en-AU" sz="1100" spc="-55" dirty="0">
              <a:solidFill>
                <a:srgbClr val="000000"/>
              </a:solidFill>
              <a:latin typeface="Calibri"/>
              <a:ea typeface="Calibri"/>
              <a:cs typeface="Calibri"/>
            </a:endParaRPr>
          </a:p>
          <a:p>
            <a:pPr algn="l"/>
            <a:r>
              <a:rPr lang="en-AU" sz="1100" b="1">
                <a:solidFill>
                  <a:srgbClr val="00B0F0"/>
                </a:solidFill>
              </a:rPr>
              <a:t>Environment:</a:t>
            </a:r>
            <a:br>
              <a:rPr lang="en-AU" sz="1100" b="1" dirty="0"/>
            </a:br>
            <a:r>
              <a:rPr lang="en-AU" sz="1100" dirty="0"/>
              <a:t> </a:t>
            </a:r>
            <a:endParaRPr lang="en-GB" sz="1100" dirty="0"/>
          </a:p>
          <a:p>
            <a:pPr marL="228600" indent="-228600" algn="l">
              <a:buAutoNum type="arabicPeriod"/>
            </a:pPr>
            <a:r>
              <a:rPr lang="en-AU" sz="1100" b="1"/>
              <a:t>Contractors &amp; third-party users</a:t>
            </a:r>
            <a:endParaRPr lang="en-AU"/>
          </a:p>
          <a:p>
            <a:pPr marL="171450" lvl="1" indent="-171450" algn="l">
              <a:buFont typeface="Arial"/>
              <a:buChar char="•"/>
            </a:pPr>
            <a:r>
              <a:rPr lang="en-AU" sz="1100"/>
              <a:t>External staff accessing key SaaS apps (e.g. CRM, ticketing, support tools) from their own devices. </a:t>
            </a:r>
            <a:endParaRPr lang="en-AU"/>
          </a:p>
          <a:p>
            <a:pPr lvl="1" algn="l"/>
            <a:endParaRPr lang="en-AU" sz="1100" dirty="0"/>
          </a:p>
          <a:p>
            <a:pPr algn="l">
              <a:buAutoNum type="arabicPeriod"/>
            </a:pPr>
            <a:r>
              <a:rPr lang="en-AU" sz="1100" b="1"/>
              <a:t>    BYOD / unmanaged employee devices</a:t>
            </a:r>
            <a:endParaRPr lang="en-AU"/>
          </a:p>
          <a:p>
            <a:pPr marL="171450" lvl="1" indent="-171450" algn="l">
              <a:buFont typeface="Arial"/>
              <a:buChar char="•"/>
            </a:pPr>
            <a:r>
              <a:rPr lang="en-AU" sz="1100"/>
              <a:t>Employees regularly accessing corporate apps from personal laptops or tablets.</a:t>
            </a:r>
            <a:endParaRPr lang="en-AU"/>
          </a:p>
          <a:p>
            <a:pPr marL="171450" lvl="1" indent="-171450" algn="l">
              <a:buFont typeface="Arial"/>
              <a:buChar char="•"/>
            </a:pPr>
            <a:endParaRPr lang="en-AU" sz="1100" dirty="0"/>
          </a:p>
          <a:p>
            <a:pPr algn="l">
              <a:buAutoNum type="arabicPeriod"/>
            </a:pPr>
            <a:r>
              <a:rPr lang="en-AU" sz="1100" b="1"/>
              <a:t>     VDI offload</a:t>
            </a:r>
            <a:endParaRPr lang="en-AU"/>
          </a:p>
          <a:p>
            <a:pPr marL="171450" lvl="1" indent="-171450" algn="l">
              <a:buFont typeface="Arial"/>
              <a:buChar char="•"/>
            </a:pPr>
            <a:r>
              <a:rPr lang="en-AU" sz="1100"/>
              <a:t>Users currently using VDI </a:t>
            </a:r>
            <a:r>
              <a:rPr lang="en-AU" sz="1100" i="1"/>
              <a:t>only</a:t>
            </a:r>
            <a:r>
              <a:rPr lang="en-AU" sz="1100"/>
              <a:t> to get a “safe browser” for SaaS and web apps.</a:t>
            </a:r>
            <a:endParaRPr lang="en-AU"/>
          </a:p>
          <a:p>
            <a:pPr marL="171450" lvl="1" indent="-171450" algn="l">
              <a:buFont typeface="Arial"/>
              <a:buChar char="•"/>
            </a:pPr>
            <a:endParaRPr lang="en-AU" sz="1100" dirty="0"/>
          </a:p>
          <a:p>
            <a:pPr algn="l">
              <a:buAutoNum type="arabicPeriod"/>
            </a:pPr>
            <a:r>
              <a:rPr lang="en-AU" sz="1100" b="1"/>
              <a:t>     GenAI &amp; shadow SaaS control</a:t>
            </a:r>
            <a:endParaRPr lang="en-AU"/>
          </a:p>
          <a:p>
            <a:pPr marL="171450" lvl="1" indent="-171450" algn="l">
              <a:buFont typeface="Arial"/>
              <a:buChar char="•"/>
            </a:pPr>
            <a:r>
              <a:rPr lang="en-AU" sz="1100"/>
              <a:t>Teams using GenAI tools and unsanctioned SaaS where data leakage is a concern. </a:t>
            </a:r>
            <a:endParaRPr lang="en-AU"/>
          </a:p>
        </p:txBody>
      </p:sp>
      <p:sp>
        <p:nvSpPr>
          <p:cNvPr id="4" name="object 4">
            <a:extLst>
              <a:ext uri="{FF2B5EF4-FFF2-40B4-BE49-F238E27FC236}">
                <a16:creationId xmlns:a16="http://schemas.microsoft.com/office/drawing/2014/main" id="{B11257D0-9B5F-CD3F-4594-19C0DF51DBF1}"/>
              </a:ext>
            </a:extLst>
          </p:cNvPr>
          <p:cNvSpPr/>
          <p:nvPr/>
        </p:nvSpPr>
        <p:spPr>
          <a:xfrm>
            <a:off x="8798763" y="1270685"/>
            <a:ext cx="1259840" cy="3453765"/>
          </a:xfrm>
          <a:custGeom>
            <a:avLst/>
            <a:gdLst/>
            <a:ahLst/>
            <a:cxnLst/>
            <a:rect l="l" t="t" r="r" b="b"/>
            <a:pathLst>
              <a:path w="1259840" h="3453765">
                <a:moveTo>
                  <a:pt x="710501" y="293446"/>
                </a:moveTo>
                <a:lnTo>
                  <a:pt x="699630" y="286931"/>
                </a:lnTo>
                <a:lnTo>
                  <a:pt x="680999" y="317982"/>
                </a:lnTo>
                <a:lnTo>
                  <a:pt x="650875" y="297484"/>
                </a:lnTo>
                <a:lnTo>
                  <a:pt x="274205" y="940917"/>
                </a:lnTo>
                <a:lnTo>
                  <a:pt x="320154" y="940917"/>
                </a:lnTo>
                <a:lnTo>
                  <a:pt x="70180" y="1362621"/>
                </a:lnTo>
                <a:lnTo>
                  <a:pt x="68313" y="1370698"/>
                </a:lnTo>
                <a:lnTo>
                  <a:pt x="69875" y="1370698"/>
                </a:lnTo>
                <a:lnTo>
                  <a:pt x="72974" y="1371320"/>
                </a:lnTo>
                <a:lnTo>
                  <a:pt x="710501" y="293446"/>
                </a:lnTo>
                <a:close/>
              </a:path>
              <a:path w="1259840" h="3453765">
                <a:moveTo>
                  <a:pt x="711746" y="571690"/>
                </a:moveTo>
                <a:lnTo>
                  <a:pt x="700874" y="565175"/>
                </a:lnTo>
                <a:lnTo>
                  <a:pt x="679450" y="605231"/>
                </a:lnTo>
                <a:lnTo>
                  <a:pt x="648081" y="586282"/>
                </a:lnTo>
                <a:lnTo>
                  <a:pt x="441579" y="942784"/>
                </a:lnTo>
                <a:lnTo>
                  <a:pt x="488162" y="941844"/>
                </a:lnTo>
                <a:lnTo>
                  <a:pt x="192532" y="1440878"/>
                </a:lnTo>
                <a:lnTo>
                  <a:pt x="199364" y="1439011"/>
                </a:lnTo>
                <a:lnTo>
                  <a:pt x="711746" y="571690"/>
                </a:lnTo>
                <a:close/>
              </a:path>
              <a:path w="1259840" h="3453765">
                <a:moveTo>
                  <a:pt x="711746" y="6527"/>
                </a:moveTo>
                <a:lnTo>
                  <a:pt x="700874" y="0"/>
                </a:lnTo>
                <a:lnTo>
                  <a:pt x="684110" y="27635"/>
                </a:lnTo>
                <a:lnTo>
                  <a:pt x="654608" y="6210"/>
                </a:lnTo>
                <a:lnTo>
                  <a:pt x="106197" y="940917"/>
                </a:lnTo>
                <a:lnTo>
                  <a:pt x="153403" y="939368"/>
                </a:lnTo>
                <a:lnTo>
                  <a:pt x="0" y="1197114"/>
                </a:lnTo>
                <a:lnTo>
                  <a:pt x="5905" y="1199908"/>
                </a:lnTo>
                <a:lnTo>
                  <a:pt x="711746" y="6527"/>
                </a:lnTo>
                <a:close/>
              </a:path>
              <a:path w="1259840" h="3453765">
                <a:moveTo>
                  <a:pt x="743102" y="809244"/>
                </a:moveTo>
                <a:lnTo>
                  <a:pt x="737514" y="805840"/>
                </a:lnTo>
                <a:lnTo>
                  <a:pt x="336613" y="1483106"/>
                </a:lnTo>
                <a:lnTo>
                  <a:pt x="337845" y="1485290"/>
                </a:lnTo>
                <a:lnTo>
                  <a:pt x="340956" y="1489011"/>
                </a:lnTo>
                <a:lnTo>
                  <a:pt x="743102" y="809244"/>
                </a:lnTo>
                <a:close/>
              </a:path>
              <a:path w="1259840" h="3453765">
                <a:moveTo>
                  <a:pt x="867625" y="883475"/>
                </a:moveTo>
                <a:lnTo>
                  <a:pt x="856754" y="876947"/>
                </a:lnTo>
                <a:lnTo>
                  <a:pt x="814832" y="945578"/>
                </a:lnTo>
                <a:lnTo>
                  <a:pt x="773226" y="945578"/>
                </a:lnTo>
                <a:lnTo>
                  <a:pt x="640930" y="1174750"/>
                </a:lnTo>
                <a:lnTo>
                  <a:pt x="639076" y="1254556"/>
                </a:lnTo>
                <a:lnTo>
                  <a:pt x="173266" y="2042083"/>
                </a:lnTo>
                <a:lnTo>
                  <a:pt x="162966" y="2071293"/>
                </a:lnTo>
                <a:lnTo>
                  <a:pt x="159296" y="2080895"/>
                </a:lnTo>
                <a:lnTo>
                  <a:pt x="867625" y="883475"/>
                </a:lnTo>
                <a:close/>
              </a:path>
              <a:path w="1259840" h="3453765">
                <a:moveTo>
                  <a:pt x="1032840" y="890308"/>
                </a:moveTo>
                <a:lnTo>
                  <a:pt x="1021969" y="883780"/>
                </a:lnTo>
                <a:lnTo>
                  <a:pt x="982535" y="948372"/>
                </a:lnTo>
                <a:lnTo>
                  <a:pt x="941539" y="946823"/>
                </a:lnTo>
                <a:lnTo>
                  <a:pt x="637527" y="1463865"/>
                </a:lnTo>
                <a:lnTo>
                  <a:pt x="637527" y="1540256"/>
                </a:lnTo>
                <a:lnTo>
                  <a:pt x="29197" y="2569057"/>
                </a:lnTo>
                <a:lnTo>
                  <a:pt x="33845" y="2573718"/>
                </a:lnTo>
                <a:lnTo>
                  <a:pt x="35712" y="2575890"/>
                </a:lnTo>
                <a:lnTo>
                  <a:pt x="1032840" y="890308"/>
                </a:lnTo>
                <a:close/>
              </a:path>
              <a:path w="1259840" h="3453765">
                <a:moveTo>
                  <a:pt x="1206741" y="883158"/>
                </a:moveTo>
                <a:lnTo>
                  <a:pt x="1195870" y="876325"/>
                </a:lnTo>
                <a:lnTo>
                  <a:pt x="1151153" y="949604"/>
                </a:lnTo>
                <a:lnTo>
                  <a:pt x="1109535" y="949604"/>
                </a:lnTo>
                <a:lnTo>
                  <a:pt x="634733" y="1752968"/>
                </a:lnTo>
                <a:lnTo>
                  <a:pt x="633806" y="1830285"/>
                </a:lnTo>
                <a:lnTo>
                  <a:pt x="106514" y="2722448"/>
                </a:lnTo>
                <a:lnTo>
                  <a:pt x="109308" y="2724632"/>
                </a:lnTo>
                <a:lnTo>
                  <a:pt x="114896" y="2728353"/>
                </a:lnTo>
                <a:lnTo>
                  <a:pt x="1206741" y="883158"/>
                </a:lnTo>
                <a:close/>
              </a:path>
              <a:path w="1259840" h="3453765">
                <a:moveTo>
                  <a:pt x="1259624" y="1836420"/>
                </a:moveTo>
                <a:lnTo>
                  <a:pt x="621068" y="2910014"/>
                </a:lnTo>
                <a:lnTo>
                  <a:pt x="620128" y="2986100"/>
                </a:lnTo>
                <a:lnTo>
                  <a:pt x="353072" y="3437928"/>
                </a:lnTo>
                <a:lnTo>
                  <a:pt x="356793" y="3443211"/>
                </a:lnTo>
                <a:lnTo>
                  <a:pt x="359587" y="3448177"/>
                </a:lnTo>
                <a:lnTo>
                  <a:pt x="362077" y="3453765"/>
                </a:lnTo>
                <a:lnTo>
                  <a:pt x="1259624" y="1938197"/>
                </a:lnTo>
                <a:lnTo>
                  <a:pt x="1259624" y="1836420"/>
                </a:lnTo>
                <a:close/>
              </a:path>
              <a:path w="1259840" h="3453765">
                <a:moveTo>
                  <a:pt x="1259624" y="1552397"/>
                </a:moveTo>
                <a:lnTo>
                  <a:pt x="624166" y="2621851"/>
                </a:lnTo>
                <a:lnTo>
                  <a:pt x="624166" y="2696997"/>
                </a:lnTo>
                <a:lnTo>
                  <a:pt x="218300" y="3381108"/>
                </a:lnTo>
                <a:lnTo>
                  <a:pt x="224193" y="3380168"/>
                </a:lnTo>
                <a:lnTo>
                  <a:pt x="230720" y="3379546"/>
                </a:lnTo>
                <a:lnTo>
                  <a:pt x="236931" y="3379241"/>
                </a:lnTo>
                <a:lnTo>
                  <a:pt x="1259624" y="1651850"/>
                </a:lnTo>
                <a:lnTo>
                  <a:pt x="1259624" y="1552397"/>
                </a:lnTo>
                <a:close/>
              </a:path>
              <a:path w="1259840" h="3453765">
                <a:moveTo>
                  <a:pt x="1259624" y="1266977"/>
                </a:moveTo>
                <a:lnTo>
                  <a:pt x="627583" y="2331809"/>
                </a:lnTo>
                <a:lnTo>
                  <a:pt x="626960" y="2408517"/>
                </a:lnTo>
                <a:lnTo>
                  <a:pt x="178549" y="3164979"/>
                </a:lnTo>
                <a:lnTo>
                  <a:pt x="178549" y="3166211"/>
                </a:lnTo>
                <a:lnTo>
                  <a:pt x="177304" y="3168700"/>
                </a:lnTo>
                <a:lnTo>
                  <a:pt x="167487" y="3198977"/>
                </a:lnTo>
                <a:lnTo>
                  <a:pt x="162153" y="3214116"/>
                </a:lnTo>
                <a:lnTo>
                  <a:pt x="156502" y="3229254"/>
                </a:lnTo>
                <a:lnTo>
                  <a:pt x="1259624" y="1365834"/>
                </a:lnTo>
                <a:lnTo>
                  <a:pt x="1259624" y="1266977"/>
                </a:lnTo>
                <a:close/>
              </a:path>
              <a:path w="1259840" h="3453765">
                <a:moveTo>
                  <a:pt x="1259624" y="982116"/>
                </a:moveTo>
                <a:lnTo>
                  <a:pt x="630999" y="2043010"/>
                </a:lnTo>
                <a:lnTo>
                  <a:pt x="635965" y="2118461"/>
                </a:lnTo>
                <a:lnTo>
                  <a:pt x="154952" y="2928963"/>
                </a:lnTo>
                <a:lnTo>
                  <a:pt x="156819" y="2932074"/>
                </a:lnTo>
                <a:lnTo>
                  <a:pt x="158369" y="2935173"/>
                </a:lnTo>
                <a:lnTo>
                  <a:pt x="159613" y="2938284"/>
                </a:lnTo>
                <a:lnTo>
                  <a:pt x="1259624" y="1079576"/>
                </a:lnTo>
                <a:lnTo>
                  <a:pt x="1259624" y="982116"/>
                </a:lnTo>
                <a:close/>
              </a:path>
              <a:path w="1259840" h="3453765">
                <a:moveTo>
                  <a:pt x="1259636" y="2122576"/>
                </a:moveTo>
                <a:lnTo>
                  <a:pt x="726020" y="3019336"/>
                </a:lnTo>
                <a:lnTo>
                  <a:pt x="789381" y="3019336"/>
                </a:lnTo>
                <a:lnTo>
                  <a:pt x="1259636" y="2225243"/>
                </a:lnTo>
                <a:lnTo>
                  <a:pt x="1259636" y="2122576"/>
                </a:lnTo>
                <a:close/>
              </a:path>
            </a:pathLst>
          </a:custGeom>
          <a:solidFill>
            <a:srgbClr val="00C0E8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7" name="object 5">
            <a:extLst>
              <a:ext uri="{FF2B5EF4-FFF2-40B4-BE49-F238E27FC236}">
                <a16:creationId xmlns:a16="http://schemas.microsoft.com/office/drawing/2014/main" id="{E6088843-66D6-9567-A57A-2795357B7328}"/>
              </a:ext>
            </a:extLst>
          </p:cNvPr>
          <p:cNvGrpSpPr/>
          <p:nvPr/>
        </p:nvGrpSpPr>
        <p:grpSpPr>
          <a:xfrm>
            <a:off x="0" y="0"/>
            <a:ext cx="1828799" cy="7772425"/>
            <a:chOff x="0" y="0"/>
            <a:chExt cx="1828799" cy="7772425"/>
          </a:xfrm>
        </p:grpSpPr>
        <p:pic>
          <p:nvPicPr>
            <p:cNvPr id="5" name="object 6">
              <a:extLst>
                <a:ext uri="{FF2B5EF4-FFF2-40B4-BE49-F238E27FC236}">
                  <a16:creationId xmlns:a16="http://schemas.microsoft.com/office/drawing/2014/main" id="{B2FE6638-2978-36EC-4EDA-A344639C5BA7}"/>
                </a:ext>
              </a:extLst>
            </p:cNvPr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0"/>
              <a:ext cx="1828799" cy="7772399"/>
            </a:xfrm>
            <a:prstGeom prst="rect">
              <a:avLst/>
            </a:prstGeom>
          </p:spPr>
        </p:pic>
        <p:sp>
          <p:nvSpPr>
            <p:cNvPr id="6" name="object 7">
              <a:extLst>
                <a:ext uri="{FF2B5EF4-FFF2-40B4-BE49-F238E27FC236}">
                  <a16:creationId xmlns:a16="http://schemas.microsoft.com/office/drawing/2014/main" id="{362279C0-8EDC-A465-B8AB-AC244B352083}"/>
                </a:ext>
              </a:extLst>
            </p:cNvPr>
            <p:cNvSpPr/>
            <p:nvPr/>
          </p:nvSpPr>
          <p:spPr>
            <a:xfrm>
              <a:off x="10337" y="502945"/>
              <a:ext cx="1818005" cy="7269480"/>
            </a:xfrm>
            <a:custGeom>
              <a:avLst/>
              <a:gdLst/>
              <a:ahLst/>
              <a:cxnLst/>
              <a:rect l="l" t="t" r="r" b="b"/>
              <a:pathLst>
                <a:path w="1818005" h="7269480">
                  <a:moveTo>
                    <a:pt x="150456" y="1204569"/>
                  </a:moveTo>
                  <a:lnTo>
                    <a:pt x="0" y="1492173"/>
                  </a:lnTo>
                  <a:lnTo>
                    <a:pt x="0" y="4242930"/>
                  </a:lnTo>
                  <a:lnTo>
                    <a:pt x="100304" y="4434484"/>
                  </a:lnTo>
                  <a:lnTo>
                    <a:pt x="100304" y="6439052"/>
                  </a:lnTo>
                  <a:lnTo>
                    <a:pt x="0" y="6630784"/>
                  </a:lnTo>
                  <a:lnTo>
                    <a:pt x="0" y="7269454"/>
                  </a:lnTo>
                  <a:lnTo>
                    <a:pt x="150456" y="7269454"/>
                  </a:lnTo>
                  <a:lnTo>
                    <a:pt x="150456" y="1204569"/>
                  </a:lnTo>
                  <a:close/>
                </a:path>
                <a:path w="1818005" h="7269480">
                  <a:moveTo>
                    <a:pt x="451383" y="901750"/>
                  </a:moveTo>
                  <a:lnTo>
                    <a:pt x="300926" y="1189736"/>
                  </a:lnTo>
                  <a:lnTo>
                    <a:pt x="300926" y="3669754"/>
                  </a:lnTo>
                  <a:lnTo>
                    <a:pt x="401231" y="3861308"/>
                  </a:lnTo>
                  <a:lnTo>
                    <a:pt x="401231" y="6439192"/>
                  </a:lnTo>
                  <a:lnTo>
                    <a:pt x="300926" y="6631178"/>
                  </a:lnTo>
                  <a:lnTo>
                    <a:pt x="300926" y="7269454"/>
                  </a:lnTo>
                  <a:lnTo>
                    <a:pt x="451383" y="7269454"/>
                  </a:lnTo>
                  <a:lnTo>
                    <a:pt x="451383" y="901750"/>
                  </a:lnTo>
                  <a:close/>
                </a:path>
                <a:path w="1818005" h="7269480">
                  <a:moveTo>
                    <a:pt x="752297" y="601421"/>
                  </a:moveTo>
                  <a:lnTo>
                    <a:pt x="601840" y="889406"/>
                  </a:lnTo>
                  <a:lnTo>
                    <a:pt x="601840" y="3095371"/>
                  </a:lnTo>
                  <a:lnTo>
                    <a:pt x="702144" y="3286925"/>
                  </a:lnTo>
                  <a:lnTo>
                    <a:pt x="702144" y="6439179"/>
                  </a:lnTo>
                  <a:lnTo>
                    <a:pt x="601840" y="6631178"/>
                  </a:lnTo>
                  <a:lnTo>
                    <a:pt x="601840" y="7269454"/>
                  </a:lnTo>
                  <a:lnTo>
                    <a:pt x="752297" y="7269454"/>
                  </a:lnTo>
                  <a:lnTo>
                    <a:pt x="752297" y="601421"/>
                  </a:lnTo>
                  <a:close/>
                </a:path>
                <a:path w="1818005" h="7269480">
                  <a:moveTo>
                    <a:pt x="1053223" y="301523"/>
                  </a:moveTo>
                  <a:lnTo>
                    <a:pt x="902766" y="588772"/>
                  </a:lnTo>
                  <a:lnTo>
                    <a:pt x="902766" y="2515628"/>
                  </a:lnTo>
                  <a:lnTo>
                    <a:pt x="1003071" y="2707182"/>
                  </a:lnTo>
                  <a:lnTo>
                    <a:pt x="1003071" y="6438938"/>
                  </a:lnTo>
                  <a:lnTo>
                    <a:pt x="902766" y="6630429"/>
                  </a:lnTo>
                  <a:lnTo>
                    <a:pt x="902766" y="7269454"/>
                  </a:lnTo>
                  <a:lnTo>
                    <a:pt x="1053223" y="7269454"/>
                  </a:lnTo>
                  <a:lnTo>
                    <a:pt x="1053223" y="301523"/>
                  </a:lnTo>
                  <a:close/>
                </a:path>
                <a:path w="1818005" h="7269480">
                  <a:moveTo>
                    <a:pt x="1354150" y="0"/>
                  </a:moveTo>
                  <a:lnTo>
                    <a:pt x="1203693" y="287972"/>
                  </a:lnTo>
                  <a:lnTo>
                    <a:pt x="1203693" y="1939950"/>
                  </a:lnTo>
                  <a:lnTo>
                    <a:pt x="1303997" y="2131504"/>
                  </a:lnTo>
                  <a:lnTo>
                    <a:pt x="1303997" y="6439179"/>
                  </a:lnTo>
                  <a:lnTo>
                    <a:pt x="1203693" y="6631178"/>
                  </a:lnTo>
                  <a:lnTo>
                    <a:pt x="1203693" y="7269454"/>
                  </a:lnTo>
                  <a:lnTo>
                    <a:pt x="1354150" y="7269454"/>
                  </a:lnTo>
                  <a:lnTo>
                    <a:pt x="1354150" y="0"/>
                  </a:lnTo>
                  <a:close/>
                </a:path>
                <a:path w="1818005" h="7269480">
                  <a:moveTo>
                    <a:pt x="1655076" y="1830463"/>
                  </a:moveTo>
                  <a:lnTo>
                    <a:pt x="1504619" y="2118360"/>
                  </a:lnTo>
                  <a:lnTo>
                    <a:pt x="1504619" y="6247269"/>
                  </a:lnTo>
                  <a:lnTo>
                    <a:pt x="1655076" y="6534518"/>
                  </a:lnTo>
                  <a:lnTo>
                    <a:pt x="1655076" y="1830463"/>
                  </a:lnTo>
                  <a:close/>
                </a:path>
                <a:path w="1818005" h="7269480">
                  <a:moveTo>
                    <a:pt x="1817738" y="2671267"/>
                  </a:moveTo>
                  <a:lnTo>
                    <a:pt x="1805546" y="2694584"/>
                  </a:lnTo>
                  <a:lnTo>
                    <a:pt x="1805546" y="6247269"/>
                  </a:lnTo>
                  <a:lnTo>
                    <a:pt x="1814449" y="6264275"/>
                  </a:lnTo>
                  <a:lnTo>
                    <a:pt x="1817738" y="2671267"/>
                  </a:lnTo>
                  <a:close/>
                </a:path>
              </a:pathLst>
            </a:custGeom>
            <a:solidFill>
              <a:srgbClr val="06C5EC">
                <a:alpha val="14999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9" name="object 8">
            <a:extLst>
              <a:ext uri="{FF2B5EF4-FFF2-40B4-BE49-F238E27FC236}">
                <a16:creationId xmlns:a16="http://schemas.microsoft.com/office/drawing/2014/main" id="{4EEEC273-BBBC-181C-1350-8895224814A2}"/>
              </a:ext>
            </a:extLst>
          </p:cNvPr>
          <p:cNvSpPr txBox="1"/>
          <p:nvPr/>
        </p:nvSpPr>
        <p:spPr>
          <a:xfrm>
            <a:off x="330200" y="636905"/>
            <a:ext cx="1185212" cy="285976"/>
          </a:xfrm>
          <a:prstGeom prst="rect">
            <a:avLst/>
          </a:prstGeom>
        </p:spPr>
        <p:txBody>
          <a:bodyPr vert="horz" wrap="square" lIns="0" tIns="26670" rIns="0" bIns="0" rtlCol="0" anchor="t">
            <a:spAutoFit/>
          </a:bodyPr>
          <a:lstStyle/>
          <a:p>
            <a:pPr marL="12700">
              <a:lnSpc>
                <a:spcPct val="100000"/>
              </a:lnSpc>
              <a:spcBef>
                <a:spcPts val="210"/>
              </a:spcBef>
            </a:pPr>
            <a:r>
              <a:rPr sz="800" b="1">
                <a:solidFill>
                  <a:srgbClr val="FFFFFF"/>
                </a:solidFill>
                <a:latin typeface="Century Gothic"/>
                <a:cs typeface="Century Gothic"/>
              </a:rPr>
              <a:t>SECTION</a:t>
            </a:r>
            <a:r>
              <a:rPr sz="800" b="1" spc="155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800" b="1" spc="-25">
                <a:solidFill>
                  <a:srgbClr val="FFFFFF"/>
                </a:solidFill>
                <a:latin typeface="Century Gothic"/>
                <a:cs typeface="Century Gothic"/>
              </a:rPr>
              <a:t>1:</a:t>
            </a:r>
            <a:endParaRPr sz="800">
              <a:latin typeface="Century Gothic"/>
              <a:cs typeface="Century Gothic"/>
            </a:endParaRPr>
          </a:p>
          <a:p>
            <a:pPr marL="12700">
              <a:spcBef>
                <a:spcPts val="110"/>
              </a:spcBef>
            </a:pPr>
            <a:r>
              <a:rPr lang="en-GB" sz="800" spc="-10">
                <a:solidFill>
                  <a:srgbClr val="FFFFFF"/>
                </a:solidFill>
                <a:latin typeface="Calibri"/>
                <a:cs typeface="Calibri"/>
              </a:rPr>
              <a:t>Pilot Overview</a:t>
            </a:r>
            <a:endParaRPr/>
          </a:p>
        </p:txBody>
      </p:sp>
      <p:sp>
        <p:nvSpPr>
          <p:cNvPr id="11" name="object 9">
            <a:extLst>
              <a:ext uri="{FF2B5EF4-FFF2-40B4-BE49-F238E27FC236}">
                <a16:creationId xmlns:a16="http://schemas.microsoft.com/office/drawing/2014/main" id="{6212E0F2-1173-DFC8-A24E-F3C4A5FE8488}"/>
              </a:ext>
            </a:extLst>
          </p:cNvPr>
          <p:cNvSpPr txBox="1"/>
          <p:nvPr/>
        </p:nvSpPr>
        <p:spPr>
          <a:xfrm>
            <a:off x="330200" y="1084250"/>
            <a:ext cx="1248947" cy="285976"/>
          </a:xfrm>
          <a:prstGeom prst="rect">
            <a:avLst/>
          </a:prstGeom>
        </p:spPr>
        <p:txBody>
          <a:bodyPr vert="horz" wrap="square" lIns="0" tIns="26670" rIns="0" bIns="0" rtlCol="0" anchor="t">
            <a:spAutoFit/>
          </a:bodyPr>
          <a:lstStyle/>
          <a:p>
            <a:pPr marL="12700">
              <a:lnSpc>
                <a:spcPct val="100000"/>
              </a:lnSpc>
              <a:spcBef>
                <a:spcPts val="210"/>
              </a:spcBef>
            </a:pPr>
            <a:r>
              <a:rPr sz="800" b="1">
                <a:solidFill>
                  <a:srgbClr val="FFFFFF"/>
                </a:solidFill>
                <a:latin typeface="Century Gothic"/>
                <a:cs typeface="Century Gothic"/>
              </a:rPr>
              <a:t>SECTION</a:t>
            </a:r>
            <a:r>
              <a:rPr sz="800" b="1" spc="155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800" b="1" spc="-25">
                <a:solidFill>
                  <a:srgbClr val="FFFFFF"/>
                </a:solidFill>
                <a:latin typeface="Century Gothic"/>
                <a:cs typeface="Century Gothic"/>
              </a:rPr>
              <a:t>2:</a:t>
            </a:r>
            <a:endParaRPr sz="800">
              <a:latin typeface="Century Gothic"/>
              <a:cs typeface="Century Gothic"/>
            </a:endParaRPr>
          </a:p>
          <a:p>
            <a:pPr marL="12700">
              <a:spcBef>
                <a:spcPts val="110"/>
              </a:spcBef>
            </a:pPr>
            <a:r>
              <a:rPr lang="en-AU" sz="800" spc="-1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Pilot Scope</a:t>
            </a:r>
            <a:endParaRPr/>
          </a:p>
        </p:txBody>
      </p:sp>
      <p:sp>
        <p:nvSpPr>
          <p:cNvPr id="13" name="object 10">
            <a:extLst>
              <a:ext uri="{FF2B5EF4-FFF2-40B4-BE49-F238E27FC236}">
                <a16:creationId xmlns:a16="http://schemas.microsoft.com/office/drawing/2014/main" id="{67BA96AB-4A61-6824-D7B0-BE40ADCE0258}"/>
              </a:ext>
            </a:extLst>
          </p:cNvPr>
          <p:cNvSpPr txBox="1"/>
          <p:nvPr/>
        </p:nvSpPr>
        <p:spPr>
          <a:xfrm>
            <a:off x="330200" y="1881243"/>
            <a:ext cx="1187842" cy="1101584"/>
          </a:xfrm>
          <a:prstGeom prst="rect">
            <a:avLst/>
          </a:prstGeom>
        </p:spPr>
        <p:txBody>
          <a:bodyPr vert="horz" wrap="square" lIns="0" tIns="26670" rIns="0" bIns="0" rtlCol="0" anchor="t">
            <a:spAutoFit/>
          </a:bodyPr>
          <a:lstStyle/>
          <a:p>
            <a:pPr marL="12700">
              <a:spcBef>
                <a:spcPts val="210"/>
              </a:spcBef>
            </a:pPr>
            <a:r>
              <a:rPr sz="800" b="1">
                <a:solidFill>
                  <a:srgbClr val="FFFFFF"/>
                </a:solidFill>
                <a:latin typeface="Century Gothic"/>
                <a:cs typeface="Century Gothic"/>
              </a:rPr>
              <a:t>SECTION</a:t>
            </a:r>
            <a:r>
              <a:rPr lang="en-GB" sz="800" b="1" spc="155">
                <a:solidFill>
                  <a:srgbClr val="FFFFFF"/>
                </a:solidFill>
                <a:latin typeface="Century Gothic"/>
                <a:cs typeface="Century Gothic"/>
              </a:rPr>
              <a:t> 4</a:t>
            </a:r>
            <a:r>
              <a:rPr sz="800" b="1" spc="-25">
                <a:solidFill>
                  <a:srgbClr val="FFFFFF"/>
                </a:solidFill>
                <a:latin typeface="Century Gothic"/>
                <a:cs typeface="Century Gothic"/>
              </a:rPr>
              <a:t>:</a:t>
            </a:r>
            <a:endParaRPr sz="800">
              <a:latin typeface="Century Gothic"/>
              <a:cs typeface="Century Gothic"/>
            </a:endParaRPr>
          </a:p>
          <a:p>
            <a:pPr marL="12700">
              <a:spcBef>
                <a:spcPts val="112"/>
              </a:spcBef>
            </a:pPr>
            <a:r>
              <a:rPr lang="en-US" sz="800" spc="-10">
                <a:solidFill>
                  <a:srgbClr val="FFFFFF"/>
                </a:solidFill>
                <a:latin typeface="Calibri"/>
                <a:cs typeface="Calibri"/>
              </a:rPr>
              <a:t>Success criteria and metrics</a:t>
            </a:r>
            <a:endParaRPr lang="en-US"/>
          </a:p>
          <a:p>
            <a:pPr marL="12700">
              <a:spcBef>
                <a:spcPts val="112"/>
              </a:spcBef>
            </a:pPr>
            <a:r>
              <a:rPr lang="en-US" sz="800" spc="-1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 4.1 Adoption and usage</a:t>
            </a:r>
          </a:p>
          <a:p>
            <a:pPr marL="12700">
              <a:spcBef>
                <a:spcPts val="112"/>
              </a:spcBef>
            </a:pPr>
            <a:r>
              <a:rPr lang="en-US" sz="800" spc="-1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 4.2 Risk reduction</a:t>
            </a:r>
          </a:p>
          <a:p>
            <a:pPr marL="12700">
              <a:spcBef>
                <a:spcPts val="112"/>
              </a:spcBef>
            </a:pPr>
            <a:r>
              <a:rPr lang="en-US" sz="800" spc="-1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 4.3 User experience</a:t>
            </a:r>
          </a:p>
          <a:p>
            <a:pPr marL="12700">
              <a:spcBef>
                <a:spcPts val="112"/>
              </a:spcBef>
            </a:pPr>
            <a:r>
              <a:rPr lang="en-US" sz="800" spc="-1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 4.4 Operational and cost </a:t>
            </a:r>
          </a:p>
          <a:p>
            <a:pPr marL="12700">
              <a:spcBef>
                <a:spcPts val="112"/>
              </a:spcBef>
            </a:pPr>
            <a:r>
              <a:rPr lang="en-US" sz="800" spc="-1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     indicators</a:t>
            </a:r>
          </a:p>
          <a:p>
            <a:pPr marL="12700">
              <a:spcBef>
                <a:spcPts val="112"/>
              </a:spcBef>
            </a:pPr>
            <a:endParaRPr lang="en-US" sz="800" spc="-10">
              <a:solidFill>
                <a:srgbClr val="FFFFFF"/>
              </a:solidFill>
              <a:latin typeface="Calibri"/>
              <a:ea typeface="Calibri"/>
              <a:cs typeface="Calibri"/>
            </a:endParaRPr>
          </a:p>
        </p:txBody>
      </p:sp>
      <p:sp>
        <p:nvSpPr>
          <p:cNvPr id="15" name="object 13">
            <a:extLst>
              <a:ext uri="{FF2B5EF4-FFF2-40B4-BE49-F238E27FC236}">
                <a16:creationId xmlns:a16="http://schemas.microsoft.com/office/drawing/2014/main" id="{A4D02A27-9657-52B7-5FA0-35A4E1F89C75}"/>
              </a:ext>
            </a:extLst>
          </p:cNvPr>
          <p:cNvSpPr txBox="1"/>
          <p:nvPr/>
        </p:nvSpPr>
        <p:spPr>
          <a:xfrm>
            <a:off x="348341" y="1482319"/>
            <a:ext cx="1047490" cy="285976"/>
          </a:xfrm>
          <a:prstGeom prst="rect">
            <a:avLst/>
          </a:prstGeom>
        </p:spPr>
        <p:txBody>
          <a:bodyPr vert="horz" wrap="square" lIns="0" tIns="26670" rIns="0" bIns="0" rtlCol="0" anchor="t">
            <a:spAutoFit/>
          </a:bodyPr>
          <a:lstStyle/>
          <a:p>
            <a:pPr marL="12700">
              <a:spcBef>
                <a:spcPts val="210"/>
              </a:spcBef>
            </a:pPr>
            <a:r>
              <a:rPr sz="800" b="1">
                <a:solidFill>
                  <a:srgbClr val="FFFFFF"/>
                </a:solidFill>
                <a:latin typeface="Century Gothic"/>
                <a:cs typeface="Century Gothic"/>
              </a:rPr>
              <a:t>SECTION</a:t>
            </a:r>
            <a:r>
              <a:rPr lang="en-GB" sz="800" b="1" spc="155">
                <a:solidFill>
                  <a:srgbClr val="FFFFFF"/>
                </a:solidFill>
                <a:latin typeface="Century Gothic"/>
                <a:cs typeface="Century Gothic"/>
              </a:rPr>
              <a:t> 3</a:t>
            </a:r>
            <a:r>
              <a:rPr sz="800" b="1" spc="-25">
                <a:solidFill>
                  <a:srgbClr val="FFFFFF"/>
                </a:solidFill>
                <a:latin typeface="Century Gothic"/>
                <a:cs typeface="Century Gothic"/>
              </a:rPr>
              <a:t>:</a:t>
            </a:r>
            <a:endParaRPr sz="800">
              <a:latin typeface="Century Gothic"/>
              <a:cs typeface="Century Gothic"/>
            </a:endParaRPr>
          </a:p>
          <a:p>
            <a:pPr marL="12700">
              <a:spcBef>
                <a:spcPts val="110"/>
              </a:spcBef>
            </a:pPr>
            <a:r>
              <a:rPr lang="en-US" sz="800" spc="-10">
                <a:solidFill>
                  <a:srgbClr val="FFFFFF"/>
                </a:solidFill>
                <a:latin typeface="Calibri"/>
                <a:cs typeface="Calibri"/>
              </a:rPr>
              <a:t>Pilot use-case definition</a:t>
            </a:r>
            <a:endParaRPr/>
          </a:p>
        </p:txBody>
      </p:sp>
      <p:sp>
        <p:nvSpPr>
          <p:cNvPr id="17" name="object 18">
            <a:extLst>
              <a:ext uri="{FF2B5EF4-FFF2-40B4-BE49-F238E27FC236}">
                <a16:creationId xmlns:a16="http://schemas.microsoft.com/office/drawing/2014/main" id="{1AD122DD-FD53-073B-7A79-ECB4F4B28D0B}"/>
              </a:ext>
            </a:extLst>
          </p:cNvPr>
          <p:cNvSpPr/>
          <p:nvPr/>
        </p:nvSpPr>
        <p:spPr>
          <a:xfrm>
            <a:off x="232409" y="1161206"/>
            <a:ext cx="45720" cy="45720"/>
          </a:xfrm>
          <a:custGeom>
            <a:avLst/>
            <a:gdLst/>
            <a:ahLst/>
            <a:cxnLst/>
            <a:rect l="l" t="t" r="r" b="b"/>
            <a:pathLst>
              <a:path w="45720" h="45720">
                <a:moveTo>
                  <a:pt x="22860" y="0"/>
                </a:moveTo>
                <a:lnTo>
                  <a:pt x="13962" y="1796"/>
                </a:lnTo>
                <a:lnTo>
                  <a:pt x="6696" y="6696"/>
                </a:lnTo>
                <a:lnTo>
                  <a:pt x="1796" y="13962"/>
                </a:lnTo>
                <a:lnTo>
                  <a:pt x="0" y="22860"/>
                </a:lnTo>
                <a:lnTo>
                  <a:pt x="1796" y="31757"/>
                </a:lnTo>
                <a:lnTo>
                  <a:pt x="6696" y="39023"/>
                </a:lnTo>
                <a:lnTo>
                  <a:pt x="13962" y="43923"/>
                </a:lnTo>
                <a:lnTo>
                  <a:pt x="22860" y="45720"/>
                </a:lnTo>
                <a:lnTo>
                  <a:pt x="31757" y="43923"/>
                </a:lnTo>
                <a:lnTo>
                  <a:pt x="39023" y="39023"/>
                </a:lnTo>
                <a:lnTo>
                  <a:pt x="43923" y="31757"/>
                </a:lnTo>
                <a:lnTo>
                  <a:pt x="45720" y="22860"/>
                </a:lnTo>
                <a:lnTo>
                  <a:pt x="43923" y="13962"/>
                </a:lnTo>
                <a:lnTo>
                  <a:pt x="39023" y="6696"/>
                </a:lnTo>
                <a:lnTo>
                  <a:pt x="31757" y="1796"/>
                </a:lnTo>
                <a:lnTo>
                  <a:pt x="2286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3">
            <a:extLst>
              <a:ext uri="{FF2B5EF4-FFF2-40B4-BE49-F238E27FC236}">
                <a16:creationId xmlns:a16="http://schemas.microsoft.com/office/drawing/2014/main" id="{632DE734-F36D-BBF4-E5D4-27DE734919AA}"/>
              </a:ext>
            </a:extLst>
          </p:cNvPr>
          <p:cNvSpPr txBox="1"/>
          <p:nvPr/>
        </p:nvSpPr>
        <p:spPr>
          <a:xfrm>
            <a:off x="348399" y="2982894"/>
            <a:ext cx="1265992" cy="285976"/>
          </a:xfrm>
          <a:prstGeom prst="rect">
            <a:avLst/>
          </a:prstGeom>
        </p:spPr>
        <p:txBody>
          <a:bodyPr vert="horz" wrap="square" lIns="0" tIns="26670" rIns="0" bIns="0" rtlCol="0" anchor="t">
            <a:spAutoFit/>
          </a:bodyPr>
          <a:lstStyle/>
          <a:p>
            <a:pPr marL="12700">
              <a:spcBef>
                <a:spcPts val="210"/>
              </a:spcBef>
            </a:pPr>
            <a:r>
              <a:rPr sz="800" b="1">
                <a:solidFill>
                  <a:srgbClr val="FFFFFF"/>
                </a:solidFill>
                <a:latin typeface="Century Gothic"/>
                <a:cs typeface="Century Gothic"/>
              </a:rPr>
              <a:t>SECTION</a:t>
            </a:r>
            <a:r>
              <a:rPr lang="en-GB" sz="800" b="1" spc="155">
                <a:solidFill>
                  <a:srgbClr val="FFFFFF"/>
                </a:solidFill>
                <a:latin typeface="Century Gothic"/>
                <a:cs typeface="Century Gothic"/>
              </a:rPr>
              <a:t> 5</a:t>
            </a:r>
            <a:r>
              <a:rPr sz="800" b="1" spc="-25">
                <a:solidFill>
                  <a:srgbClr val="FFFFFF"/>
                </a:solidFill>
                <a:latin typeface="Century Gothic"/>
                <a:cs typeface="Century Gothic"/>
              </a:rPr>
              <a:t>:</a:t>
            </a:r>
            <a:endParaRPr sz="800">
              <a:latin typeface="Century Gothic"/>
              <a:cs typeface="Century Gothic"/>
            </a:endParaRPr>
          </a:p>
          <a:p>
            <a:pPr marL="12700">
              <a:spcBef>
                <a:spcPts val="110"/>
              </a:spcBef>
            </a:pPr>
            <a:r>
              <a:rPr lang="en-US" sz="800" spc="-10">
                <a:solidFill>
                  <a:srgbClr val="FFFFFF"/>
                </a:solidFill>
                <a:latin typeface="Calibri"/>
                <a:cs typeface="Calibri"/>
              </a:rPr>
              <a:t>30-day timeline</a:t>
            </a:r>
            <a:endParaRPr/>
          </a:p>
        </p:txBody>
      </p:sp>
      <p:sp>
        <p:nvSpPr>
          <p:cNvPr id="24" name="object 13">
            <a:extLst>
              <a:ext uri="{FF2B5EF4-FFF2-40B4-BE49-F238E27FC236}">
                <a16:creationId xmlns:a16="http://schemas.microsoft.com/office/drawing/2014/main" id="{096E5C80-A44E-BEF6-BDE8-8350AC23DFCA}"/>
              </a:ext>
            </a:extLst>
          </p:cNvPr>
          <p:cNvSpPr txBox="1"/>
          <p:nvPr/>
        </p:nvSpPr>
        <p:spPr>
          <a:xfrm>
            <a:off x="348462" y="3434523"/>
            <a:ext cx="1265992" cy="285976"/>
          </a:xfrm>
          <a:prstGeom prst="rect">
            <a:avLst/>
          </a:prstGeom>
        </p:spPr>
        <p:txBody>
          <a:bodyPr vert="horz" wrap="square" lIns="0" tIns="26670" rIns="0" bIns="0" rtlCol="0" anchor="t">
            <a:spAutoFit/>
          </a:bodyPr>
          <a:lstStyle/>
          <a:p>
            <a:pPr marL="12700">
              <a:spcBef>
                <a:spcPts val="210"/>
              </a:spcBef>
            </a:pPr>
            <a:r>
              <a:rPr sz="800" b="1">
                <a:solidFill>
                  <a:srgbClr val="FFFFFF"/>
                </a:solidFill>
                <a:latin typeface="Century Gothic"/>
                <a:cs typeface="Century Gothic"/>
              </a:rPr>
              <a:t>SECTION</a:t>
            </a:r>
            <a:r>
              <a:rPr lang="en-GB" sz="800" b="1" spc="155">
                <a:solidFill>
                  <a:srgbClr val="FFFFFF"/>
                </a:solidFill>
                <a:latin typeface="Century Gothic"/>
                <a:cs typeface="Century Gothic"/>
              </a:rPr>
              <a:t> 6</a:t>
            </a:r>
            <a:r>
              <a:rPr sz="800" b="1" spc="-25">
                <a:solidFill>
                  <a:srgbClr val="FFFFFF"/>
                </a:solidFill>
                <a:latin typeface="Century Gothic"/>
                <a:cs typeface="Century Gothic"/>
              </a:rPr>
              <a:t>:</a:t>
            </a:r>
            <a:endParaRPr sz="800">
              <a:latin typeface="Century Gothic"/>
              <a:cs typeface="Century Gothic"/>
            </a:endParaRPr>
          </a:p>
          <a:p>
            <a:pPr marL="12700">
              <a:spcBef>
                <a:spcPts val="110"/>
              </a:spcBef>
            </a:pPr>
            <a:r>
              <a:rPr lang="en-US" sz="800" spc="-10">
                <a:solidFill>
                  <a:srgbClr val="FFFFFF"/>
                </a:solidFill>
                <a:latin typeface="Calibri"/>
                <a:cs typeface="Calibri"/>
              </a:rPr>
              <a:t>Roles and responsibilities</a:t>
            </a:r>
            <a:endParaRPr/>
          </a:p>
        </p:txBody>
      </p:sp>
      <p:sp>
        <p:nvSpPr>
          <p:cNvPr id="28" name="object 13">
            <a:extLst>
              <a:ext uri="{FF2B5EF4-FFF2-40B4-BE49-F238E27FC236}">
                <a16:creationId xmlns:a16="http://schemas.microsoft.com/office/drawing/2014/main" id="{1DAF1B1C-D933-24BA-1DAD-76A5419F34E0}"/>
              </a:ext>
            </a:extLst>
          </p:cNvPr>
          <p:cNvSpPr txBox="1"/>
          <p:nvPr/>
        </p:nvSpPr>
        <p:spPr>
          <a:xfrm>
            <a:off x="348525" y="3886153"/>
            <a:ext cx="1265992" cy="285976"/>
          </a:xfrm>
          <a:prstGeom prst="rect">
            <a:avLst/>
          </a:prstGeom>
        </p:spPr>
        <p:txBody>
          <a:bodyPr vert="horz" wrap="square" lIns="0" tIns="26670" rIns="0" bIns="0" rtlCol="0" anchor="t">
            <a:spAutoFit/>
          </a:bodyPr>
          <a:lstStyle/>
          <a:p>
            <a:pPr marL="12700">
              <a:spcBef>
                <a:spcPts val="210"/>
              </a:spcBef>
            </a:pPr>
            <a:r>
              <a:rPr sz="800" b="1">
                <a:solidFill>
                  <a:srgbClr val="FFFFFF"/>
                </a:solidFill>
                <a:latin typeface="Century Gothic"/>
                <a:cs typeface="Century Gothic"/>
              </a:rPr>
              <a:t>SECTION</a:t>
            </a:r>
            <a:r>
              <a:rPr lang="en-GB" sz="800" b="1" spc="155">
                <a:solidFill>
                  <a:srgbClr val="FFFFFF"/>
                </a:solidFill>
                <a:latin typeface="Century Gothic"/>
                <a:cs typeface="Century Gothic"/>
              </a:rPr>
              <a:t> 7</a:t>
            </a:r>
            <a:r>
              <a:rPr sz="800" b="1" spc="-25">
                <a:solidFill>
                  <a:srgbClr val="FFFFFF"/>
                </a:solidFill>
                <a:latin typeface="Century Gothic"/>
                <a:cs typeface="Century Gothic"/>
              </a:rPr>
              <a:t>:</a:t>
            </a:r>
            <a:endParaRPr sz="800">
              <a:latin typeface="Century Gothic"/>
              <a:cs typeface="Century Gothic"/>
            </a:endParaRPr>
          </a:p>
          <a:p>
            <a:pPr marL="12700">
              <a:spcBef>
                <a:spcPts val="110"/>
              </a:spcBef>
            </a:pPr>
            <a:r>
              <a:rPr lang="en-US" sz="800" spc="-10">
                <a:solidFill>
                  <a:srgbClr val="FFFFFF"/>
                </a:solidFill>
                <a:latin typeface="Calibri"/>
                <a:cs typeface="Calibri"/>
              </a:rPr>
              <a:t>Form to fill</a:t>
            </a:r>
            <a:endParaRPr lang="en-US"/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5B970C58-6032-9D9C-8438-489008ECFAFC}"/>
              </a:ext>
            </a:extLst>
          </p:cNvPr>
          <p:cNvSpPr txBox="1"/>
          <p:nvPr/>
        </p:nvSpPr>
        <p:spPr>
          <a:xfrm>
            <a:off x="2160244" y="4365965"/>
            <a:ext cx="7117763" cy="178510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AU" sz="1100" b="1">
                <a:solidFill>
                  <a:srgbClr val="00B0F0"/>
                </a:solidFill>
                <a:latin typeface="Calibri"/>
                <a:ea typeface="Calibri"/>
                <a:cs typeface="Calibri"/>
              </a:rPr>
              <a:t>Recommended pilot size:</a:t>
            </a:r>
            <a:endParaRPr lang="en-AU" sz="1100">
              <a:latin typeface="Calibri"/>
              <a:ea typeface="Calibri"/>
              <a:cs typeface="Calibri"/>
            </a:endParaRPr>
          </a:p>
          <a:p>
            <a:pPr algn="l"/>
            <a:endParaRPr lang="en-AU" sz="1100" b="1" dirty="0">
              <a:solidFill>
                <a:srgbClr val="00B0F0"/>
              </a:solidFill>
              <a:latin typeface="Calibri"/>
              <a:ea typeface="Calibri"/>
              <a:cs typeface="Calibri"/>
            </a:endParaRPr>
          </a:p>
          <a:p>
            <a:pPr marL="171450" indent="-171450" algn="l">
              <a:buFont typeface="Arial"/>
              <a:buChar char="•"/>
            </a:pPr>
            <a:r>
              <a:rPr lang="en-AU" sz="1100">
                <a:latin typeface="Calibri"/>
                <a:ea typeface="Calibri"/>
                <a:cs typeface="Calibri"/>
              </a:rPr>
              <a:t>200–300 users in total.</a:t>
            </a:r>
          </a:p>
          <a:p>
            <a:pPr marL="171450" indent="-171450" algn="l">
              <a:buFont typeface="Arial"/>
              <a:buChar char="•"/>
            </a:pPr>
            <a:r>
              <a:rPr lang="en-AU" sz="1100">
                <a:latin typeface="Calibri"/>
                <a:ea typeface="Calibri"/>
                <a:cs typeface="Calibri"/>
              </a:rPr>
              <a:t>1–2 cohorts (e.g. 150 contractors + 50 BYOD staff).</a:t>
            </a:r>
            <a:endParaRPr lang="en-US" sz="1100">
              <a:latin typeface="Calibri"/>
              <a:ea typeface="Calibri"/>
              <a:cs typeface="Calibri"/>
            </a:endParaRPr>
          </a:p>
          <a:p>
            <a:pPr algn="l"/>
            <a:endParaRPr lang="en-AU" sz="1100" dirty="0">
              <a:latin typeface="Calibri"/>
              <a:ea typeface="Calibri"/>
              <a:cs typeface="Calibri"/>
            </a:endParaRPr>
          </a:p>
          <a:p>
            <a:pPr algn="l"/>
            <a:r>
              <a:rPr lang="en-AU" sz="1100" i="1" u="sng">
                <a:latin typeface="Calibri"/>
                <a:ea typeface="Calibri"/>
                <a:cs typeface="Calibri"/>
              </a:rPr>
              <a:t>Note</a:t>
            </a:r>
            <a:r>
              <a:rPr lang="en-AU" sz="1100" i="1">
                <a:latin typeface="Calibri"/>
                <a:ea typeface="Calibri"/>
                <a:cs typeface="Calibri"/>
              </a:rPr>
              <a:t>: Prisma Browser licensing has a minimum quantity of 200 users per customer; align pilot scope with</a:t>
            </a:r>
            <a:r>
              <a:rPr lang="en-AU" sz="1100" i="1" dirty="0">
                <a:latin typeface="Calibri"/>
                <a:ea typeface="Calibri"/>
                <a:cs typeface="Calibri"/>
              </a:rPr>
              <a:t> that floor. </a:t>
            </a:r>
          </a:p>
          <a:p>
            <a:pPr algn="l"/>
            <a:endParaRPr lang="en-AU" sz="1100" i="1" dirty="0">
              <a:latin typeface="Calibri"/>
              <a:ea typeface="Calibri"/>
              <a:cs typeface="Calibri"/>
            </a:endParaRPr>
          </a:p>
          <a:p>
            <a:pPr algn="l"/>
            <a:r>
              <a:rPr lang="en-AU" sz="1100" dirty="0"/>
              <a:t>You can include extra “stretch” users if needed (e.g. security champions in other teams) as long as they fit within the pilot license allocation.</a:t>
            </a:r>
            <a:endParaRPr lang="en-AU" dirty="0"/>
          </a:p>
          <a:p>
            <a:pPr algn="l"/>
            <a:endParaRPr lang="en-AU" sz="1100" i="1" dirty="0">
              <a:latin typeface="Calibri"/>
              <a:ea typeface="Calibri"/>
              <a:cs typeface="Calibri"/>
            </a:endParaRPr>
          </a:p>
        </p:txBody>
      </p:sp>
      <p:sp>
        <p:nvSpPr>
          <p:cNvPr id="3" name="TextBox 5">
            <a:extLst>
              <a:ext uri="{FF2B5EF4-FFF2-40B4-BE49-F238E27FC236}">
                <a16:creationId xmlns:a16="http://schemas.microsoft.com/office/drawing/2014/main" id="{831C80EE-4DF5-7C14-FE9F-CD2612F62077}"/>
              </a:ext>
            </a:extLst>
          </p:cNvPr>
          <p:cNvSpPr txBox="1"/>
          <p:nvPr/>
        </p:nvSpPr>
        <p:spPr>
          <a:xfrm>
            <a:off x="2273211" y="7146353"/>
            <a:ext cx="2405302" cy="369332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kern="0"/>
            </a:defPPr>
          </a:lstStyle>
          <a:p>
            <a:pPr algn="l"/>
            <a:r>
              <a:rPr lang="en-GB">
                <a:solidFill>
                  <a:srgbClr val="FF0000"/>
                </a:solidFill>
              </a:rPr>
              <a:t>Insert your logo here</a:t>
            </a:r>
          </a:p>
        </p:txBody>
      </p:sp>
    </p:spTree>
    <p:extLst>
      <p:ext uri="{BB962C8B-B14F-4D97-AF65-F5344CB8AC3E}">
        <p14:creationId xmlns:p14="http://schemas.microsoft.com/office/powerpoint/2010/main" val="24218041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83EDB7BF-CE8E-F9D7-9A7A-B74B8FDCC51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EA0527D8-6B90-B75D-6F4E-9721076895DF}"/>
              </a:ext>
            </a:extLst>
          </p:cNvPr>
          <p:cNvSpPr txBox="1"/>
          <p:nvPr/>
        </p:nvSpPr>
        <p:spPr>
          <a:xfrm>
            <a:off x="2255011" y="574995"/>
            <a:ext cx="6318659" cy="4363374"/>
          </a:xfrm>
          <a:prstGeom prst="rect">
            <a:avLst/>
          </a:prstGeom>
        </p:spPr>
        <p:txBody>
          <a:bodyPr vert="horz" wrap="square" lIns="0" tIns="53975" rIns="0" bIns="0" rtlCol="0" anchor="t">
            <a:spAutoFit/>
          </a:bodyPr>
          <a:lstStyle/>
          <a:p>
            <a:pPr marL="25400">
              <a:spcBef>
                <a:spcPts val="425"/>
              </a:spcBef>
            </a:pPr>
            <a:r>
              <a:rPr sz="1000" b="1" spc="110">
                <a:latin typeface="Century Gothic"/>
                <a:cs typeface="Century Gothic"/>
              </a:rPr>
              <a:t>SECTION</a:t>
            </a:r>
            <a:r>
              <a:rPr lang="en-GB" sz="1000" b="1" spc="190">
                <a:latin typeface="Century Gothic"/>
                <a:cs typeface="Century Gothic"/>
              </a:rPr>
              <a:t> 3</a:t>
            </a:r>
            <a:r>
              <a:rPr sz="1000" b="1">
                <a:latin typeface="Century Gothic"/>
                <a:cs typeface="Century Gothic"/>
              </a:rPr>
              <a:t>:</a:t>
            </a:r>
            <a:r>
              <a:rPr lang="en-GB" sz="1000" b="1" spc="190">
                <a:latin typeface="Century Gothic"/>
                <a:cs typeface="Century Gothic"/>
              </a:rPr>
              <a:t> </a:t>
            </a:r>
            <a:endParaRPr lang="en-AU" sz="1200" spc="190">
              <a:latin typeface="Aptos"/>
              <a:ea typeface="Tahoma"/>
              <a:cs typeface="Tahoma"/>
            </a:endParaRPr>
          </a:p>
          <a:p>
            <a:pPr marL="12700">
              <a:spcBef>
                <a:spcPts val="855"/>
              </a:spcBef>
            </a:pPr>
            <a:r>
              <a:rPr lang="en-AU" sz="2400" spc="-55">
                <a:latin typeface="Aptos"/>
              </a:rPr>
              <a:t>Pilot use-case definition</a:t>
            </a:r>
            <a:endParaRPr lang="en-AU"/>
          </a:p>
          <a:p>
            <a:pPr algn="l"/>
            <a:endParaRPr lang="en-AU" sz="1100" spc="-55" dirty="0">
              <a:solidFill>
                <a:srgbClr val="000000"/>
              </a:solidFill>
            </a:endParaRPr>
          </a:p>
          <a:p>
            <a:pPr algn="l"/>
            <a:r>
              <a:rPr lang="en-AU" sz="1100" spc="-55">
                <a:solidFill>
                  <a:srgbClr val="000000"/>
                </a:solidFill>
              </a:rPr>
              <a:t>For each cohort, document:</a:t>
            </a:r>
            <a:endParaRPr lang="en-AU"/>
          </a:p>
          <a:p>
            <a:pPr marL="12700" algn="l">
              <a:spcBef>
                <a:spcPts val="855"/>
              </a:spcBef>
            </a:pPr>
            <a:endParaRPr lang="en-AU" sz="1100" spc="-55" dirty="0">
              <a:solidFill>
                <a:srgbClr val="000000"/>
              </a:solidFill>
              <a:latin typeface="Calibri"/>
              <a:ea typeface="Calibri"/>
              <a:cs typeface="Calibri"/>
            </a:endParaRPr>
          </a:p>
          <a:p>
            <a:pPr algn="l"/>
            <a:r>
              <a:rPr lang="en-AU" sz="1100" b="1" dirty="0">
                <a:solidFill>
                  <a:srgbClr val="00B0F0"/>
                </a:solidFill>
              </a:rPr>
              <a:t>For each </a:t>
            </a:r>
            <a:r>
              <a:rPr lang="en-AU" sz="1100" b="1">
                <a:solidFill>
                  <a:srgbClr val="00B0F0"/>
                </a:solidFill>
              </a:rPr>
              <a:t>cohort document</a:t>
            </a:r>
            <a:r>
              <a:rPr lang="en-AU" sz="1100" b="1" dirty="0">
                <a:solidFill>
                  <a:srgbClr val="00B0F0"/>
                </a:solidFill>
              </a:rPr>
              <a:t>:</a:t>
            </a:r>
            <a:br>
              <a:rPr lang="en-AU" sz="1100" b="1" dirty="0"/>
            </a:br>
            <a:r>
              <a:rPr lang="en-AU" sz="1100" dirty="0"/>
              <a:t> </a:t>
            </a:r>
            <a:endParaRPr lang="en-GB" sz="1100" dirty="0"/>
          </a:p>
          <a:p>
            <a:pPr marL="228600" indent="-228600" algn="l">
              <a:buAutoNum type="arabicPeriod"/>
            </a:pPr>
            <a:r>
              <a:rPr lang="en-AU" sz="1100" b="1"/>
              <a:t>Cohort Name</a:t>
            </a:r>
            <a:endParaRPr lang="en-AU"/>
          </a:p>
          <a:p>
            <a:pPr marL="171450" lvl="1" indent="-171450" algn="l">
              <a:buFont typeface="Arial"/>
              <a:buChar char="•"/>
            </a:pPr>
            <a:r>
              <a:rPr lang="en-AU" sz="1100"/>
              <a:t>Example: “Tier-1 Support Contractors (APAC)". </a:t>
            </a:r>
            <a:endParaRPr lang="en-AU"/>
          </a:p>
          <a:p>
            <a:pPr lvl="1" algn="l"/>
            <a:endParaRPr lang="en-AU" sz="1100" dirty="0"/>
          </a:p>
          <a:p>
            <a:pPr algn="l">
              <a:buAutoNum type="arabicPeriod"/>
            </a:pPr>
            <a:r>
              <a:rPr lang="en-AU" sz="1100" b="1"/>
              <a:t>    Devices</a:t>
            </a:r>
            <a:endParaRPr lang="en-AU"/>
          </a:p>
          <a:p>
            <a:pPr marL="171450" lvl="1" indent="-171450" algn="l">
              <a:buFont typeface="Arial"/>
              <a:buChar char="•"/>
            </a:pPr>
            <a:r>
              <a:rPr lang="en-AU" sz="1100"/>
              <a:t>Personal laptops, tablets, or a mix of personal and corporate.</a:t>
            </a:r>
            <a:endParaRPr lang="en-AU"/>
          </a:p>
          <a:p>
            <a:pPr marL="171450" lvl="1" indent="-171450" algn="l">
              <a:buFont typeface="Arial"/>
              <a:buChar char="•"/>
            </a:pPr>
            <a:endParaRPr lang="en-AU" sz="1100" dirty="0"/>
          </a:p>
          <a:p>
            <a:pPr algn="l">
              <a:buAutoNum type="arabicPeriod"/>
            </a:pPr>
            <a:r>
              <a:rPr lang="en-AU" sz="1100" b="1" dirty="0"/>
              <a:t>     Application in sc</a:t>
            </a:r>
            <a:r>
              <a:rPr lang="en-AU" sz="1100" b="1"/>
              <a:t>ope</a:t>
            </a:r>
            <a:endParaRPr lang="en-AU"/>
          </a:p>
          <a:p>
            <a:pPr marL="171450" lvl="1" indent="-171450" algn="l">
              <a:buFont typeface="Arial"/>
              <a:buChar char="•"/>
            </a:pPr>
            <a:r>
              <a:rPr lang="en-AU" sz="1100"/>
              <a:t>SaaS: e.g. ServiceNow, Salesforce, Jira, M365, Google Workspace.</a:t>
            </a:r>
            <a:endParaRPr lang="en-AU"/>
          </a:p>
          <a:p>
            <a:pPr marL="171450" lvl="1" indent="-171450" algn="l">
              <a:buFont typeface="Arial"/>
              <a:buChar char="•"/>
            </a:pPr>
            <a:r>
              <a:rPr lang="en-AU" sz="1100"/>
              <a:t>Web: line-of-business portals, partner portals.</a:t>
            </a:r>
            <a:endParaRPr lang="en-AU" sz="1100" dirty="0"/>
          </a:p>
          <a:p>
            <a:pPr marL="171450" lvl="1" indent="-171450" algn="l">
              <a:buFont typeface="Arial"/>
              <a:buChar char="•"/>
            </a:pPr>
            <a:r>
              <a:rPr lang="en-AU" sz="1100"/>
              <a:t>Optional: internal web apps if Prisma Browser is used with Prisma Access for private app access.</a:t>
            </a:r>
            <a:endParaRPr lang="en-AU" sz="1100" dirty="0"/>
          </a:p>
          <a:p>
            <a:pPr marL="171450" lvl="1" indent="-171450" algn="l">
              <a:buFont typeface="Arial"/>
              <a:buChar char="•"/>
            </a:pPr>
            <a:endParaRPr lang="en-AU" sz="1100" dirty="0"/>
          </a:p>
          <a:p>
            <a:pPr algn="l">
              <a:buAutoNum type="arabicPeriod"/>
            </a:pPr>
            <a:r>
              <a:rPr lang="en-AU" sz="1100" b="1"/>
              <a:t>     Risk focus examples</a:t>
            </a:r>
            <a:endParaRPr lang="en-AU"/>
          </a:p>
          <a:p>
            <a:pPr marL="171450" lvl="1" indent="-171450" algn="l">
              <a:buFont typeface="Arial"/>
              <a:buChar char="•"/>
            </a:pPr>
            <a:r>
              <a:rPr lang="en-AU" sz="1100"/>
              <a:t>Preventing data uploads to personal cloud storage.</a:t>
            </a:r>
          </a:p>
          <a:p>
            <a:pPr marL="171450" lvl="1" indent="-171450" algn="l">
              <a:buFont typeface="Arial"/>
              <a:buChar char="•"/>
            </a:pPr>
            <a:r>
              <a:rPr lang="en-AU" sz="1100" dirty="0"/>
              <a:t>Blocking risky GenA</a:t>
            </a:r>
            <a:r>
              <a:rPr lang="en-AU" sz="1100"/>
              <a:t>I prompts (PII and financial data). </a:t>
            </a:r>
          </a:p>
          <a:p>
            <a:pPr marL="171450" lvl="1" indent="-171450" algn="l">
              <a:buFont typeface="Arial"/>
              <a:buChar char="•"/>
            </a:pPr>
            <a:r>
              <a:rPr lang="en-AU" sz="1100" dirty="0"/>
              <a:t>Stopping downloads of sensitive data to unmanaged </a:t>
            </a:r>
            <a:r>
              <a:rPr lang="en-AU" sz="1100"/>
              <a:t>devices. </a:t>
            </a:r>
          </a:p>
          <a:p>
            <a:pPr marL="171450" lvl="1" indent="-171450" algn="l">
              <a:buFont typeface="Arial"/>
              <a:buChar char="•"/>
            </a:pPr>
            <a:r>
              <a:rPr lang="en-AU" sz="1100"/>
              <a:t>Replacing VDI for browser-only workloads. </a:t>
            </a:r>
            <a:endParaRPr lang="en-AU" sz="1100" dirty="0"/>
          </a:p>
        </p:txBody>
      </p:sp>
      <p:sp>
        <p:nvSpPr>
          <p:cNvPr id="4" name="object 4">
            <a:extLst>
              <a:ext uri="{FF2B5EF4-FFF2-40B4-BE49-F238E27FC236}">
                <a16:creationId xmlns:a16="http://schemas.microsoft.com/office/drawing/2014/main" id="{EBF7135D-1BEE-3960-07DD-51654443B035}"/>
              </a:ext>
            </a:extLst>
          </p:cNvPr>
          <p:cNvSpPr/>
          <p:nvPr/>
        </p:nvSpPr>
        <p:spPr>
          <a:xfrm>
            <a:off x="8798763" y="1270685"/>
            <a:ext cx="1259840" cy="3453765"/>
          </a:xfrm>
          <a:custGeom>
            <a:avLst/>
            <a:gdLst/>
            <a:ahLst/>
            <a:cxnLst/>
            <a:rect l="l" t="t" r="r" b="b"/>
            <a:pathLst>
              <a:path w="1259840" h="3453765">
                <a:moveTo>
                  <a:pt x="710501" y="293446"/>
                </a:moveTo>
                <a:lnTo>
                  <a:pt x="699630" y="286931"/>
                </a:lnTo>
                <a:lnTo>
                  <a:pt x="680999" y="317982"/>
                </a:lnTo>
                <a:lnTo>
                  <a:pt x="650875" y="297484"/>
                </a:lnTo>
                <a:lnTo>
                  <a:pt x="274205" y="940917"/>
                </a:lnTo>
                <a:lnTo>
                  <a:pt x="320154" y="940917"/>
                </a:lnTo>
                <a:lnTo>
                  <a:pt x="70180" y="1362621"/>
                </a:lnTo>
                <a:lnTo>
                  <a:pt x="68313" y="1370698"/>
                </a:lnTo>
                <a:lnTo>
                  <a:pt x="69875" y="1370698"/>
                </a:lnTo>
                <a:lnTo>
                  <a:pt x="72974" y="1371320"/>
                </a:lnTo>
                <a:lnTo>
                  <a:pt x="710501" y="293446"/>
                </a:lnTo>
                <a:close/>
              </a:path>
              <a:path w="1259840" h="3453765">
                <a:moveTo>
                  <a:pt x="711746" y="571690"/>
                </a:moveTo>
                <a:lnTo>
                  <a:pt x="700874" y="565175"/>
                </a:lnTo>
                <a:lnTo>
                  <a:pt x="679450" y="605231"/>
                </a:lnTo>
                <a:lnTo>
                  <a:pt x="648081" y="586282"/>
                </a:lnTo>
                <a:lnTo>
                  <a:pt x="441579" y="942784"/>
                </a:lnTo>
                <a:lnTo>
                  <a:pt x="488162" y="941844"/>
                </a:lnTo>
                <a:lnTo>
                  <a:pt x="192532" y="1440878"/>
                </a:lnTo>
                <a:lnTo>
                  <a:pt x="199364" y="1439011"/>
                </a:lnTo>
                <a:lnTo>
                  <a:pt x="711746" y="571690"/>
                </a:lnTo>
                <a:close/>
              </a:path>
              <a:path w="1259840" h="3453765">
                <a:moveTo>
                  <a:pt x="711746" y="6527"/>
                </a:moveTo>
                <a:lnTo>
                  <a:pt x="700874" y="0"/>
                </a:lnTo>
                <a:lnTo>
                  <a:pt x="684110" y="27635"/>
                </a:lnTo>
                <a:lnTo>
                  <a:pt x="654608" y="6210"/>
                </a:lnTo>
                <a:lnTo>
                  <a:pt x="106197" y="940917"/>
                </a:lnTo>
                <a:lnTo>
                  <a:pt x="153403" y="939368"/>
                </a:lnTo>
                <a:lnTo>
                  <a:pt x="0" y="1197114"/>
                </a:lnTo>
                <a:lnTo>
                  <a:pt x="5905" y="1199908"/>
                </a:lnTo>
                <a:lnTo>
                  <a:pt x="711746" y="6527"/>
                </a:lnTo>
                <a:close/>
              </a:path>
              <a:path w="1259840" h="3453765">
                <a:moveTo>
                  <a:pt x="743102" y="809244"/>
                </a:moveTo>
                <a:lnTo>
                  <a:pt x="737514" y="805840"/>
                </a:lnTo>
                <a:lnTo>
                  <a:pt x="336613" y="1483106"/>
                </a:lnTo>
                <a:lnTo>
                  <a:pt x="337845" y="1485290"/>
                </a:lnTo>
                <a:lnTo>
                  <a:pt x="340956" y="1489011"/>
                </a:lnTo>
                <a:lnTo>
                  <a:pt x="743102" y="809244"/>
                </a:lnTo>
                <a:close/>
              </a:path>
              <a:path w="1259840" h="3453765">
                <a:moveTo>
                  <a:pt x="867625" y="883475"/>
                </a:moveTo>
                <a:lnTo>
                  <a:pt x="856754" y="876947"/>
                </a:lnTo>
                <a:lnTo>
                  <a:pt x="814832" y="945578"/>
                </a:lnTo>
                <a:lnTo>
                  <a:pt x="773226" y="945578"/>
                </a:lnTo>
                <a:lnTo>
                  <a:pt x="640930" y="1174750"/>
                </a:lnTo>
                <a:lnTo>
                  <a:pt x="639076" y="1254556"/>
                </a:lnTo>
                <a:lnTo>
                  <a:pt x="173266" y="2042083"/>
                </a:lnTo>
                <a:lnTo>
                  <a:pt x="162966" y="2071293"/>
                </a:lnTo>
                <a:lnTo>
                  <a:pt x="159296" y="2080895"/>
                </a:lnTo>
                <a:lnTo>
                  <a:pt x="867625" y="883475"/>
                </a:lnTo>
                <a:close/>
              </a:path>
              <a:path w="1259840" h="3453765">
                <a:moveTo>
                  <a:pt x="1032840" y="890308"/>
                </a:moveTo>
                <a:lnTo>
                  <a:pt x="1021969" y="883780"/>
                </a:lnTo>
                <a:lnTo>
                  <a:pt x="982535" y="948372"/>
                </a:lnTo>
                <a:lnTo>
                  <a:pt x="941539" y="946823"/>
                </a:lnTo>
                <a:lnTo>
                  <a:pt x="637527" y="1463865"/>
                </a:lnTo>
                <a:lnTo>
                  <a:pt x="637527" y="1540256"/>
                </a:lnTo>
                <a:lnTo>
                  <a:pt x="29197" y="2569057"/>
                </a:lnTo>
                <a:lnTo>
                  <a:pt x="33845" y="2573718"/>
                </a:lnTo>
                <a:lnTo>
                  <a:pt x="35712" y="2575890"/>
                </a:lnTo>
                <a:lnTo>
                  <a:pt x="1032840" y="890308"/>
                </a:lnTo>
                <a:close/>
              </a:path>
              <a:path w="1259840" h="3453765">
                <a:moveTo>
                  <a:pt x="1206741" y="883158"/>
                </a:moveTo>
                <a:lnTo>
                  <a:pt x="1195870" y="876325"/>
                </a:lnTo>
                <a:lnTo>
                  <a:pt x="1151153" y="949604"/>
                </a:lnTo>
                <a:lnTo>
                  <a:pt x="1109535" y="949604"/>
                </a:lnTo>
                <a:lnTo>
                  <a:pt x="634733" y="1752968"/>
                </a:lnTo>
                <a:lnTo>
                  <a:pt x="633806" y="1830285"/>
                </a:lnTo>
                <a:lnTo>
                  <a:pt x="106514" y="2722448"/>
                </a:lnTo>
                <a:lnTo>
                  <a:pt x="109308" y="2724632"/>
                </a:lnTo>
                <a:lnTo>
                  <a:pt x="114896" y="2728353"/>
                </a:lnTo>
                <a:lnTo>
                  <a:pt x="1206741" y="883158"/>
                </a:lnTo>
                <a:close/>
              </a:path>
              <a:path w="1259840" h="3453765">
                <a:moveTo>
                  <a:pt x="1259624" y="1836420"/>
                </a:moveTo>
                <a:lnTo>
                  <a:pt x="621068" y="2910014"/>
                </a:lnTo>
                <a:lnTo>
                  <a:pt x="620128" y="2986100"/>
                </a:lnTo>
                <a:lnTo>
                  <a:pt x="353072" y="3437928"/>
                </a:lnTo>
                <a:lnTo>
                  <a:pt x="356793" y="3443211"/>
                </a:lnTo>
                <a:lnTo>
                  <a:pt x="359587" y="3448177"/>
                </a:lnTo>
                <a:lnTo>
                  <a:pt x="362077" y="3453765"/>
                </a:lnTo>
                <a:lnTo>
                  <a:pt x="1259624" y="1938197"/>
                </a:lnTo>
                <a:lnTo>
                  <a:pt x="1259624" y="1836420"/>
                </a:lnTo>
                <a:close/>
              </a:path>
              <a:path w="1259840" h="3453765">
                <a:moveTo>
                  <a:pt x="1259624" y="1552397"/>
                </a:moveTo>
                <a:lnTo>
                  <a:pt x="624166" y="2621851"/>
                </a:lnTo>
                <a:lnTo>
                  <a:pt x="624166" y="2696997"/>
                </a:lnTo>
                <a:lnTo>
                  <a:pt x="218300" y="3381108"/>
                </a:lnTo>
                <a:lnTo>
                  <a:pt x="224193" y="3380168"/>
                </a:lnTo>
                <a:lnTo>
                  <a:pt x="230720" y="3379546"/>
                </a:lnTo>
                <a:lnTo>
                  <a:pt x="236931" y="3379241"/>
                </a:lnTo>
                <a:lnTo>
                  <a:pt x="1259624" y="1651850"/>
                </a:lnTo>
                <a:lnTo>
                  <a:pt x="1259624" y="1552397"/>
                </a:lnTo>
                <a:close/>
              </a:path>
              <a:path w="1259840" h="3453765">
                <a:moveTo>
                  <a:pt x="1259624" y="1266977"/>
                </a:moveTo>
                <a:lnTo>
                  <a:pt x="627583" y="2331809"/>
                </a:lnTo>
                <a:lnTo>
                  <a:pt x="626960" y="2408517"/>
                </a:lnTo>
                <a:lnTo>
                  <a:pt x="178549" y="3164979"/>
                </a:lnTo>
                <a:lnTo>
                  <a:pt x="178549" y="3166211"/>
                </a:lnTo>
                <a:lnTo>
                  <a:pt x="177304" y="3168700"/>
                </a:lnTo>
                <a:lnTo>
                  <a:pt x="167487" y="3198977"/>
                </a:lnTo>
                <a:lnTo>
                  <a:pt x="162153" y="3214116"/>
                </a:lnTo>
                <a:lnTo>
                  <a:pt x="156502" y="3229254"/>
                </a:lnTo>
                <a:lnTo>
                  <a:pt x="1259624" y="1365834"/>
                </a:lnTo>
                <a:lnTo>
                  <a:pt x="1259624" y="1266977"/>
                </a:lnTo>
                <a:close/>
              </a:path>
              <a:path w="1259840" h="3453765">
                <a:moveTo>
                  <a:pt x="1259624" y="982116"/>
                </a:moveTo>
                <a:lnTo>
                  <a:pt x="630999" y="2043010"/>
                </a:lnTo>
                <a:lnTo>
                  <a:pt x="635965" y="2118461"/>
                </a:lnTo>
                <a:lnTo>
                  <a:pt x="154952" y="2928963"/>
                </a:lnTo>
                <a:lnTo>
                  <a:pt x="156819" y="2932074"/>
                </a:lnTo>
                <a:lnTo>
                  <a:pt x="158369" y="2935173"/>
                </a:lnTo>
                <a:lnTo>
                  <a:pt x="159613" y="2938284"/>
                </a:lnTo>
                <a:lnTo>
                  <a:pt x="1259624" y="1079576"/>
                </a:lnTo>
                <a:lnTo>
                  <a:pt x="1259624" y="982116"/>
                </a:lnTo>
                <a:close/>
              </a:path>
              <a:path w="1259840" h="3453765">
                <a:moveTo>
                  <a:pt x="1259636" y="2122576"/>
                </a:moveTo>
                <a:lnTo>
                  <a:pt x="726020" y="3019336"/>
                </a:lnTo>
                <a:lnTo>
                  <a:pt x="789381" y="3019336"/>
                </a:lnTo>
                <a:lnTo>
                  <a:pt x="1259636" y="2225243"/>
                </a:lnTo>
                <a:lnTo>
                  <a:pt x="1259636" y="2122576"/>
                </a:lnTo>
                <a:close/>
              </a:path>
            </a:pathLst>
          </a:custGeom>
          <a:solidFill>
            <a:srgbClr val="00C0E8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7" name="object 5">
            <a:extLst>
              <a:ext uri="{FF2B5EF4-FFF2-40B4-BE49-F238E27FC236}">
                <a16:creationId xmlns:a16="http://schemas.microsoft.com/office/drawing/2014/main" id="{760170F8-CB57-1121-E3CB-38DD54F3E9C2}"/>
              </a:ext>
            </a:extLst>
          </p:cNvPr>
          <p:cNvGrpSpPr/>
          <p:nvPr/>
        </p:nvGrpSpPr>
        <p:grpSpPr>
          <a:xfrm>
            <a:off x="0" y="0"/>
            <a:ext cx="1828799" cy="7772425"/>
            <a:chOff x="0" y="0"/>
            <a:chExt cx="1828799" cy="7772425"/>
          </a:xfrm>
        </p:grpSpPr>
        <p:pic>
          <p:nvPicPr>
            <p:cNvPr id="5" name="object 6">
              <a:extLst>
                <a:ext uri="{FF2B5EF4-FFF2-40B4-BE49-F238E27FC236}">
                  <a16:creationId xmlns:a16="http://schemas.microsoft.com/office/drawing/2014/main" id="{887AF749-0920-D5FB-E5D1-D1CCCABBFC5A}"/>
                </a:ext>
              </a:extLst>
            </p:cNvPr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0"/>
              <a:ext cx="1828799" cy="7772399"/>
            </a:xfrm>
            <a:prstGeom prst="rect">
              <a:avLst/>
            </a:prstGeom>
          </p:spPr>
        </p:pic>
        <p:sp>
          <p:nvSpPr>
            <p:cNvPr id="6" name="object 7">
              <a:extLst>
                <a:ext uri="{FF2B5EF4-FFF2-40B4-BE49-F238E27FC236}">
                  <a16:creationId xmlns:a16="http://schemas.microsoft.com/office/drawing/2014/main" id="{10FA46E0-1FE3-00C0-C734-EC11A5243E5A}"/>
                </a:ext>
              </a:extLst>
            </p:cNvPr>
            <p:cNvSpPr/>
            <p:nvPr/>
          </p:nvSpPr>
          <p:spPr>
            <a:xfrm>
              <a:off x="10337" y="502945"/>
              <a:ext cx="1818005" cy="7269480"/>
            </a:xfrm>
            <a:custGeom>
              <a:avLst/>
              <a:gdLst/>
              <a:ahLst/>
              <a:cxnLst/>
              <a:rect l="l" t="t" r="r" b="b"/>
              <a:pathLst>
                <a:path w="1818005" h="7269480">
                  <a:moveTo>
                    <a:pt x="150456" y="1204569"/>
                  </a:moveTo>
                  <a:lnTo>
                    <a:pt x="0" y="1492173"/>
                  </a:lnTo>
                  <a:lnTo>
                    <a:pt x="0" y="4242930"/>
                  </a:lnTo>
                  <a:lnTo>
                    <a:pt x="100304" y="4434484"/>
                  </a:lnTo>
                  <a:lnTo>
                    <a:pt x="100304" y="6439052"/>
                  </a:lnTo>
                  <a:lnTo>
                    <a:pt x="0" y="6630784"/>
                  </a:lnTo>
                  <a:lnTo>
                    <a:pt x="0" y="7269454"/>
                  </a:lnTo>
                  <a:lnTo>
                    <a:pt x="150456" y="7269454"/>
                  </a:lnTo>
                  <a:lnTo>
                    <a:pt x="150456" y="1204569"/>
                  </a:lnTo>
                  <a:close/>
                </a:path>
                <a:path w="1818005" h="7269480">
                  <a:moveTo>
                    <a:pt x="451383" y="901750"/>
                  </a:moveTo>
                  <a:lnTo>
                    <a:pt x="300926" y="1189736"/>
                  </a:lnTo>
                  <a:lnTo>
                    <a:pt x="300926" y="3669754"/>
                  </a:lnTo>
                  <a:lnTo>
                    <a:pt x="401231" y="3861308"/>
                  </a:lnTo>
                  <a:lnTo>
                    <a:pt x="401231" y="6439192"/>
                  </a:lnTo>
                  <a:lnTo>
                    <a:pt x="300926" y="6631178"/>
                  </a:lnTo>
                  <a:lnTo>
                    <a:pt x="300926" y="7269454"/>
                  </a:lnTo>
                  <a:lnTo>
                    <a:pt x="451383" y="7269454"/>
                  </a:lnTo>
                  <a:lnTo>
                    <a:pt x="451383" y="901750"/>
                  </a:lnTo>
                  <a:close/>
                </a:path>
                <a:path w="1818005" h="7269480">
                  <a:moveTo>
                    <a:pt x="752297" y="601421"/>
                  </a:moveTo>
                  <a:lnTo>
                    <a:pt x="601840" y="889406"/>
                  </a:lnTo>
                  <a:lnTo>
                    <a:pt x="601840" y="3095371"/>
                  </a:lnTo>
                  <a:lnTo>
                    <a:pt x="702144" y="3286925"/>
                  </a:lnTo>
                  <a:lnTo>
                    <a:pt x="702144" y="6439179"/>
                  </a:lnTo>
                  <a:lnTo>
                    <a:pt x="601840" y="6631178"/>
                  </a:lnTo>
                  <a:lnTo>
                    <a:pt x="601840" y="7269454"/>
                  </a:lnTo>
                  <a:lnTo>
                    <a:pt x="752297" y="7269454"/>
                  </a:lnTo>
                  <a:lnTo>
                    <a:pt x="752297" y="601421"/>
                  </a:lnTo>
                  <a:close/>
                </a:path>
                <a:path w="1818005" h="7269480">
                  <a:moveTo>
                    <a:pt x="1053223" y="301523"/>
                  </a:moveTo>
                  <a:lnTo>
                    <a:pt x="902766" y="588772"/>
                  </a:lnTo>
                  <a:lnTo>
                    <a:pt x="902766" y="2515628"/>
                  </a:lnTo>
                  <a:lnTo>
                    <a:pt x="1003071" y="2707182"/>
                  </a:lnTo>
                  <a:lnTo>
                    <a:pt x="1003071" y="6438938"/>
                  </a:lnTo>
                  <a:lnTo>
                    <a:pt x="902766" y="6630429"/>
                  </a:lnTo>
                  <a:lnTo>
                    <a:pt x="902766" y="7269454"/>
                  </a:lnTo>
                  <a:lnTo>
                    <a:pt x="1053223" y="7269454"/>
                  </a:lnTo>
                  <a:lnTo>
                    <a:pt x="1053223" y="301523"/>
                  </a:lnTo>
                  <a:close/>
                </a:path>
                <a:path w="1818005" h="7269480">
                  <a:moveTo>
                    <a:pt x="1354150" y="0"/>
                  </a:moveTo>
                  <a:lnTo>
                    <a:pt x="1203693" y="287972"/>
                  </a:lnTo>
                  <a:lnTo>
                    <a:pt x="1203693" y="1939950"/>
                  </a:lnTo>
                  <a:lnTo>
                    <a:pt x="1303997" y="2131504"/>
                  </a:lnTo>
                  <a:lnTo>
                    <a:pt x="1303997" y="6439179"/>
                  </a:lnTo>
                  <a:lnTo>
                    <a:pt x="1203693" y="6631178"/>
                  </a:lnTo>
                  <a:lnTo>
                    <a:pt x="1203693" y="7269454"/>
                  </a:lnTo>
                  <a:lnTo>
                    <a:pt x="1354150" y="7269454"/>
                  </a:lnTo>
                  <a:lnTo>
                    <a:pt x="1354150" y="0"/>
                  </a:lnTo>
                  <a:close/>
                </a:path>
                <a:path w="1818005" h="7269480">
                  <a:moveTo>
                    <a:pt x="1655076" y="1830463"/>
                  </a:moveTo>
                  <a:lnTo>
                    <a:pt x="1504619" y="2118360"/>
                  </a:lnTo>
                  <a:lnTo>
                    <a:pt x="1504619" y="6247269"/>
                  </a:lnTo>
                  <a:lnTo>
                    <a:pt x="1655076" y="6534518"/>
                  </a:lnTo>
                  <a:lnTo>
                    <a:pt x="1655076" y="1830463"/>
                  </a:lnTo>
                  <a:close/>
                </a:path>
                <a:path w="1818005" h="7269480">
                  <a:moveTo>
                    <a:pt x="1817738" y="2671267"/>
                  </a:moveTo>
                  <a:lnTo>
                    <a:pt x="1805546" y="2694584"/>
                  </a:lnTo>
                  <a:lnTo>
                    <a:pt x="1805546" y="6247269"/>
                  </a:lnTo>
                  <a:lnTo>
                    <a:pt x="1814449" y="6264275"/>
                  </a:lnTo>
                  <a:lnTo>
                    <a:pt x="1817738" y="2671267"/>
                  </a:lnTo>
                  <a:close/>
                </a:path>
              </a:pathLst>
            </a:custGeom>
            <a:solidFill>
              <a:srgbClr val="06C5EC">
                <a:alpha val="14999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9" name="object 8">
            <a:extLst>
              <a:ext uri="{FF2B5EF4-FFF2-40B4-BE49-F238E27FC236}">
                <a16:creationId xmlns:a16="http://schemas.microsoft.com/office/drawing/2014/main" id="{B4AF56A3-6C53-A3AE-536B-C92C5443D119}"/>
              </a:ext>
            </a:extLst>
          </p:cNvPr>
          <p:cNvSpPr txBox="1"/>
          <p:nvPr/>
        </p:nvSpPr>
        <p:spPr>
          <a:xfrm>
            <a:off x="330200" y="636905"/>
            <a:ext cx="1185212" cy="285976"/>
          </a:xfrm>
          <a:prstGeom prst="rect">
            <a:avLst/>
          </a:prstGeom>
        </p:spPr>
        <p:txBody>
          <a:bodyPr vert="horz" wrap="square" lIns="0" tIns="26670" rIns="0" bIns="0" rtlCol="0" anchor="t">
            <a:spAutoFit/>
          </a:bodyPr>
          <a:lstStyle/>
          <a:p>
            <a:pPr marL="12700">
              <a:lnSpc>
                <a:spcPct val="100000"/>
              </a:lnSpc>
              <a:spcBef>
                <a:spcPts val="210"/>
              </a:spcBef>
            </a:pPr>
            <a:r>
              <a:rPr sz="800" b="1">
                <a:solidFill>
                  <a:srgbClr val="FFFFFF"/>
                </a:solidFill>
                <a:latin typeface="Century Gothic"/>
                <a:cs typeface="Century Gothic"/>
              </a:rPr>
              <a:t>SECTION</a:t>
            </a:r>
            <a:r>
              <a:rPr sz="800" b="1" spc="155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800" b="1" spc="-25">
                <a:solidFill>
                  <a:srgbClr val="FFFFFF"/>
                </a:solidFill>
                <a:latin typeface="Century Gothic"/>
                <a:cs typeface="Century Gothic"/>
              </a:rPr>
              <a:t>1:</a:t>
            </a:r>
            <a:endParaRPr sz="800">
              <a:latin typeface="Century Gothic"/>
              <a:cs typeface="Century Gothic"/>
            </a:endParaRPr>
          </a:p>
          <a:p>
            <a:pPr marL="12700">
              <a:spcBef>
                <a:spcPts val="110"/>
              </a:spcBef>
            </a:pPr>
            <a:r>
              <a:rPr lang="en-GB" sz="800" spc="-10">
                <a:solidFill>
                  <a:srgbClr val="FFFFFF"/>
                </a:solidFill>
                <a:latin typeface="Calibri"/>
                <a:cs typeface="Calibri"/>
              </a:rPr>
              <a:t>Pilot Overview</a:t>
            </a:r>
            <a:endParaRPr/>
          </a:p>
        </p:txBody>
      </p:sp>
      <p:sp>
        <p:nvSpPr>
          <p:cNvPr id="11" name="object 9">
            <a:extLst>
              <a:ext uri="{FF2B5EF4-FFF2-40B4-BE49-F238E27FC236}">
                <a16:creationId xmlns:a16="http://schemas.microsoft.com/office/drawing/2014/main" id="{0266B9D2-E08D-65EC-4504-332DCA5B1EEC}"/>
              </a:ext>
            </a:extLst>
          </p:cNvPr>
          <p:cNvSpPr txBox="1"/>
          <p:nvPr/>
        </p:nvSpPr>
        <p:spPr>
          <a:xfrm>
            <a:off x="330200" y="1084250"/>
            <a:ext cx="1248947" cy="285976"/>
          </a:xfrm>
          <a:prstGeom prst="rect">
            <a:avLst/>
          </a:prstGeom>
        </p:spPr>
        <p:txBody>
          <a:bodyPr vert="horz" wrap="square" lIns="0" tIns="26670" rIns="0" bIns="0" rtlCol="0" anchor="t">
            <a:spAutoFit/>
          </a:bodyPr>
          <a:lstStyle/>
          <a:p>
            <a:pPr marL="12700">
              <a:lnSpc>
                <a:spcPct val="100000"/>
              </a:lnSpc>
              <a:spcBef>
                <a:spcPts val="210"/>
              </a:spcBef>
            </a:pPr>
            <a:r>
              <a:rPr sz="800" b="1">
                <a:solidFill>
                  <a:srgbClr val="FFFFFF"/>
                </a:solidFill>
                <a:latin typeface="Century Gothic"/>
                <a:cs typeface="Century Gothic"/>
              </a:rPr>
              <a:t>SECTION</a:t>
            </a:r>
            <a:r>
              <a:rPr sz="800" b="1" spc="155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800" b="1" spc="-25">
                <a:solidFill>
                  <a:srgbClr val="FFFFFF"/>
                </a:solidFill>
                <a:latin typeface="Century Gothic"/>
                <a:cs typeface="Century Gothic"/>
              </a:rPr>
              <a:t>2:</a:t>
            </a:r>
            <a:endParaRPr sz="800">
              <a:latin typeface="Century Gothic"/>
              <a:cs typeface="Century Gothic"/>
            </a:endParaRPr>
          </a:p>
          <a:p>
            <a:pPr marL="12700">
              <a:spcBef>
                <a:spcPts val="110"/>
              </a:spcBef>
            </a:pPr>
            <a:r>
              <a:rPr lang="en-AU" sz="800" spc="-1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Pilot Scope</a:t>
            </a:r>
            <a:endParaRPr/>
          </a:p>
        </p:txBody>
      </p:sp>
      <p:sp>
        <p:nvSpPr>
          <p:cNvPr id="13" name="object 10">
            <a:extLst>
              <a:ext uri="{FF2B5EF4-FFF2-40B4-BE49-F238E27FC236}">
                <a16:creationId xmlns:a16="http://schemas.microsoft.com/office/drawing/2014/main" id="{46E9E998-4E21-19D8-DA98-E22FF73E5B5D}"/>
              </a:ext>
            </a:extLst>
          </p:cNvPr>
          <p:cNvSpPr txBox="1"/>
          <p:nvPr/>
        </p:nvSpPr>
        <p:spPr>
          <a:xfrm>
            <a:off x="330200" y="1881243"/>
            <a:ext cx="1187842" cy="1101584"/>
          </a:xfrm>
          <a:prstGeom prst="rect">
            <a:avLst/>
          </a:prstGeom>
        </p:spPr>
        <p:txBody>
          <a:bodyPr vert="horz" wrap="square" lIns="0" tIns="26670" rIns="0" bIns="0" rtlCol="0" anchor="t">
            <a:spAutoFit/>
          </a:bodyPr>
          <a:lstStyle/>
          <a:p>
            <a:pPr marL="12700">
              <a:spcBef>
                <a:spcPts val="210"/>
              </a:spcBef>
            </a:pPr>
            <a:r>
              <a:rPr sz="800" b="1">
                <a:solidFill>
                  <a:srgbClr val="FFFFFF"/>
                </a:solidFill>
                <a:latin typeface="Century Gothic"/>
                <a:cs typeface="Century Gothic"/>
              </a:rPr>
              <a:t>SECTION</a:t>
            </a:r>
            <a:r>
              <a:rPr lang="en-GB" sz="800" b="1" spc="155">
                <a:solidFill>
                  <a:srgbClr val="FFFFFF"/>
                </a:solidFill>
                <a:latin typeface="Century Gothic"/>
                <a:cs typeface="Century Gothic"/>
              </a:rPr>
              <a:t> 4</a:t>
            </a:r>
            <a:r>
              <a:rPr sz="800" b="1" spc="-25">
                <a:solidFill>
                  <a:srgbClr val="FFFFFF"/>
                </a:solidFill>
                <a:latin typeface="Century Gothic"/>
                <a:cs typeface="Century Gothic"/>
              </a:rPr>
              <a:t>:</a:t>
            </a:r>
            <a:endParaRPr sz="800">
              <a:latin typeface="Century Gothic"/>
              <a:cs typeface="Century Gothic"/>
            </a:endParaRPr>
          </a:p>
          <a:p>
            <a:pPr marL="12700">
              <a:spcBef>
                <a:spcPts val="112"/>
              </a:spcBef>
            </a:pPr>
            <a:r>
              <a:rPr lang="en-US" sz="800" spc="-10">
                <a:solidFill>
                  <a:srgbClr val="FFFFFF"/>
                </a:solidFill>
                <a:latin typeface="Calibri"/>
                <a:cs typeface="Calibri"/>
              </a:rPr>
              <a:t>Success criteria and metrics</a:t>
            </a:r>
            <a:endParaRPr lang="en-US"/>
          </a:p>
          <a:p>
            <a:pPr marL="12700">
              <a:spcBef>
                <a:spcPts val="112"/>
              </a:spcBef>
            </a:pPr>
            <a:r>
              <a:rPr lang="en-US" sz="800" spc="-1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 4.1 Adoption and usage</a:t>
            </a:r>
          </a:p>
          <a:p>
            <a:pPr marL="12700">
              <a:spcBef>
                <a:spcPts val="112"/>
              </a:spcBef>
            </a:pPr>
            <a:r>
              <a:rPr lang="en-US" sz="800" spc="-1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 4.2 Risk reduction</a:t>
            </a:r>
          </a:p>
          <a:p>
            <a:pPr marL="12700">
              <a:spcBef>
                <a:spcPts val="112"/>
              </a:spcBef>
            </a:pPr>
            <a:r>
              <a:rPr lang="en-US" sz="800" spc="-1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 4.3 User experience</a:t>
            </a:r>
          </a:p>
          <a:p>
            <a:pPr marL="12700">
              <a:spcBef>
                <a:spcPts val="112"/>
              </a:spcBef>
            </a:pPr>
            <a:r>
              <a:rPr lang="en-US" sz="800" spc="-1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 4.4 Operational and cost </a:t>
            </a:r>
          </a:p>
          <a:p>
            <a:pPr marL="12700">
              <a:spcBef>
                <a:spcPts val="112"/>
              </a:spcBef>
            </a:pPr>
            <a:r>
              <a:rPr lang="en-US" sz="800" spc="-1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     indicators</a:t>
            </a:r>
          </a:p>
          <a:p>
            <a:pPr marL="12700">
              <a:spcBef>
                <a:spcPts val="112"/>
              </a:spcBef>
            </a:pPr>
            <a:endParaRPr lang="en-US" sz="800" spc="-10">
              <a:solidFill>
                <a:srgbClr val="FFFFFF"/>
              </a:solidFill>
              <a:latin typeface="Calibri"/>
              <a:ea typeface="Calibri"/>
              <a:cs typeface="Calibri"/>
            </a:endParaRPr>
          </a:p>
        </p:txBody>
      </p:sp>
      <p:sp>
        <p:nvSpPr>
          <p:cNvPr id="15" name="object 13">
            <a:extLst>
              <a:ext uri="{FF2B5EF4-FFF2-40B4-BE49-F238E27FC236}">
                <a16:creationId xmlns:a16="http://schemas.microsoft.com/office/drawing/2014/main" id="{19D8AE2A-E8CF-3DCA-0408-3A2024FE831E}"/>
              </a:ext>
            </a:extLst>
          </p:cNvPr>
          <p:cNvSpPr txBox="1"/>
          <p:nvPr/>
        </p:nvSpPr>
        <p:spPr>
          <a:xfrm>
            <a:off x="348341" y="1482319"/>
            <a:ext cx="1047490" cy="285976"/>
          </a:xfrm>
          <a:prstGeom prst="rect">
            <a:avLst/>
          </a:prstGeom>
        </p:spPr>
        <p:txBody>
          <a:bodyPr vert="horz" wrap="square" lIns="0" tIns="26670" rIns="0" bIns="0" rtlCol="0" anchor="t">
            <a:spAutoFit/>
          </a:bodyPr>
          <a:lstStyle/>
          <a:p>
            <a:pPr marL="12700">
              <a:spcBef>
                <a:spcPts val="210"/>
              </a:spcBef>
            </a:pPr>
            <a:r>
              <a:rPr sz="800" b="1">
                <a:solidFill>
                  <a:srgbClr val="FFFFFF"/>
                </a:solidFill>
                <a:latin typeface="Century Gothic"/>
                <a:cs typeface="Century Gothic"/>
              </a:rPr>
              <a:t>SECTION</a:t>
            </a:r>
            <a:r>
              <a:rPr lang="en-GB" sz="800" b="1" spc="155">
                <a:solidFill>
                  <a:srgbClr val="FFFFFF"/>
                </a:solidFill>
                <a:latin typeface="Century Gothic"/>
                <a:cs typeface="Century Gothic"/>
              </a:rPr>
              <a:t> 3</a:t>
            </a:r>
            <a:r>
              <a:rPr sz="800" b="1" spc="-25">
                <a:solidFill>
                  <a:srgbClr val="FFFFFF"/>
                </a:solidFill>
                <a:latin typeface="Century Gothic"/>
                <a:cs typeface="Century Gothic"/>
              </a:rPr>
              <a:t>:</a:t>
            </a:r>
            <a:endParaRPr sz="800">
              <a:latin typeface="Century Gothic"/>
              <a:cs typeface="Century Gothic"/>
            </a:endParaRPr>
          </a:p>
          <a:p>
            <a:pPr marL="12700">
              <a:spcBef>
                <a:spcPts val="110"/>
              </a:spcBef>
            </a:pPr>
            <a:r>
              <a:rPr lang="en-US" sz="800" spc="-10">
                <a:solidFill>
                  <a:srgbClr val="FFFFFF"/>
                </a:solidFill>
                <a:latin typeface="Calibri"/>
                <a:cs typeface="Calibri"/>
              </a:rPr>
              <a:t>Pilot use-case definition</a:t>
            </a:r>
            <a:endParaRPr/>
          </a:p>
        </p:txBody>
      </p:sp>
      <p:sp>
        <p:nvSpPr>
          <p:cNvPr id="17" name="object 18">
            <a:extLst>
              <a:ext uri="{FF2B5EF4-FFF2-40B4-BE49-F238E27FC236}">
                <a16:creationId xmlns:a16="http://schemas.microsoft.com/office/drawing/2014/main" id="{8F71CD0F-2411-E250-962E-C138398B5248}"/>
              </a:ext>
            </a:extLst>
          </p:cNvPr>
          <p:cNvSpPr/>
          <p:nvPr/>
        </p:nvSpPr>
        <p:spPr>
          <a:xfrm>
            <a:off x="232409" y="1692963"/>
            <a:ext cx="45720" cy="45720"/>
          </a:xfrm>
          <a:custGeom>
            <a:avLst/>
            <a:gdLst/>
            <a:ahLst/>
            <a:cxnLst/>
            <a:rect l="l" t="t" r="r" b="b"/>
            <a:pathLst>
              <a:path w="45720" h="45720">
                <a:moveTo>
                  <a:pt x="22860" y="0"/>
                </a:moveTo>
                <a:lnTo>
                  <a:pt x="13962" y="1796"/>
                </a:lnTo>
                <a:lnTo>
                  <a:pt x="6696" y="6696"/>
                </a:lnTo>
                <a:lnTo>
                  <a:pt x="1796" y="13962"/>
                </a:lnTo>
                <a:lnTo>
                  <a:pt x="0" y="22860"/>
                </a:lnTo>
                <a:lnTo>
                  <a:pt x="1796" y="31757"/>
                </a:lnTo>
                <a:lnTo>
                  <a:pt x="6696" y="39023"/>
                </a:lnTo>
                <a:lnTo>
                  <a:pt x="13962" y="43923"/>
                </a:lnTo>
                <a:lnTo>
                  <a:pt x="22860" y="45720"/>
                </a:lnTo>
                <a:lnTo>
                  <a:pt x="31757" y="43923"/>
                </a:lnTo>
                <a:lnTo>
                  <a:pt x="39023" y="39023"/>
                </a:lnTo>
                <a:lnTo>
                  <a:pt x="43923" y="31757"/>
                </a:lnTo>
                <a:lnTo>
                  <a:pt x="45720" y="22860"/>
                </a:lnTo>
                <a:lnTo>
                  <a:pt x="43923" y="13962"/>
                </a:lnTo>
                <a:lnTo>
                  <a:pt x="39023" y="6696"/>
                </a:lnTo>
                <a:lnTo>
                  <a:pt x="31757" y="1796"/>
                </a:lnTo>
                <a:lnTo>
                  <a:pt x="2286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3">
            <a:extLst>
              <a:ext uri="{FF2B5EF4-FFF2-40B4-BE49-F238E27FC236}">
                <a16:creationId xmlns:a16="http://schemas.microsoft.com/office/drawing/2014/main" id="{FEEBB7CF-3F86-8039-3585-8216EF9950C9}"/>
              </a:ext>
            </a:extLst>
          </p:cNvPr>
          <p:cNvSpPr txBox="1"/>
          <p:nvPr/>
        </p:nvSpPr>
        <p:spPr>
          <a:xfrm>
            <a:off x="348399" y="2982894"/>
            <a:ext cx="1265992" cy="285976"/>
          </a:xfrm>
          <a:prstGeom prst="rect">
            <a:avLst/>
          </a:prstGeom>
        </p:spPr>
        <p:txBody>
          <a:bodyPr vert="horz" wrap="square" lIns="0" tIns="26670" rIns="0" bIns="0" rtlCol="0" anchor="t">
            <a:spAutoFit/>
          </a:bodyPr>
          <a:lstStyle/>
          <a:p>
            <a:pPr marL="12700">
              <a:spcBef>
                <a:spcPts val="210"/>
              </a:spcBef>
            </a:pPr>
            <a:r>
              <a:rPr sz="800" b="1">
                <a:solidFill>
                  <a:srgbClr val="FFFFFF"/>
                </a:solidFill>
                <a:latin typeface="Century Gothic"/>
                <a:cs typeface="Century Gothic"/>
              </a:rPr>
              <a:t>SECTION</a:t>
            </a:r>
            <a:r>
              <a:rPr lang="en-GB" sz="800" b="1" spc="155">
                <a:solidFill>
                  <a:srgbClr val="FFFFFF"/>
                </a:solidFill>
                <a:latin typeface="Century Gothic"/>
                <a:cs typeface="Century Gothic"/>
              </a:rPr>
              <a:t> 5</a:t>
            </a:r>
            <a:r>
              <a:rPr sz="800" b="1" spc="-25">
                <a:solidFill>
                  <a:srgbClr val="FFFFFF"/>
                </a:solidFill>
                <a:latin typeface="Century Gothic"/>
                <a:cs typeface="Century Gothic"/>
              </a:rPr>
              <a:t>:</a:t>
            </a:r>
            <a:endParaRPr sz="800">
              <a:latin typeface="Century Gothic"/>
              <a:cs typeface="Century Gothic"/>
            </a:endParaRPr>
          </a:p>
          <a:p>
            <a:pPr marL="12700">
              <a:spcBef>
                <a:spcPts val="110"/>
              </a:spcBef>
            </a:pPr>
            <a:r>
              <a:rPr lang="en-US" sz="800" spc="-10">
                <a:solidFill>
                  <a:srgbClr val="FFFFFF"/>
                </a:solidFill>
                <a:latin typeface="Calibri"/>
                <a:cs typeface="Calibri"/>
              </a:rPr>
              <a:t>30-day timeline</a:t>
            </a:r>
            <a:endParaRPr/>
          </a:p>
        </p:txBody>
      </p:sp>
      <p:sp>
        <p:nvSpPr>
          <p:cNvPr id="24" name="object 13">
            <a:extLst>
              <a:ext uri="{FF2B5EF4-FFF2-40B4-BE49-F238E27FC236}">
                <a16:creationId xmlns:a16="http://schemas.microsoft.com/office/drawing/2014/main" id="{858E2225-C3CE-6BC4-1C25-CC8602F1A28D}"/>
              </a:ext>
            </a:extLst>
          </p:cNvPr>
          <p:cNvSpPr txBox="1"/>
          <p:nvPr/>
        </p:nvSpPr>
        <p:spPr>
          <a:xfrm>
            <a:off x="348462" y="3434523"/>
            <a:ext cx="1265992" cy="285976"/>
          </a:xfrm>
          <a:prstGeom prst="rect">
            <a:avLst/>
          </a:prstGeom>
        </p:spPr>
        <p:txBody>
          <a:bodyPr vert="horz" wrap="square" lIns="0" tIns="26670" rIns="0" bIns="0" rtlCol="0" anchor="t">
            <a:spAutoFit/>
          </a:bodyPr>
          <a:lstStyle/>
          <a:p>
            <a:pPr marL="12700">
              <a:spcBef>
                <a:spcPts val="210"/>
              </a:spcBef>
            </a:pPr>
            <a:r>
              <a:rPr sz="800" b="1">
                <a:solidFill>
                  <a:srgbClr val="FFFFFF"/>
                </a:solidFill>
                <a:latin typeface="Century Gothic"/>
                <a:cs typeface="Century Gothic"/>
              </a:rPr>
              <a:t>SECTION</a:t>
            </a:r>
            <a:r>
              <a:rPr lang="en-GB" sz="800" b="1" spc="155">
                <a:solidFill>
                  <a:srgbClr val="FFFFFF"/>
                </a:solidFill>
                <a:latin typeface="Century Gothic"/>
                <a:cs typeface="Century Gothic"/>
              </a:rPr>
              <a:t> 6</a:t>
            </a:r>
            <a:r>
              <a:rPr sz="800" b="1" spc="-25">
                <a:solidFill>
                  <a:srgbClr val="FFFFFF"/>
                </a:solidFill>
                <a:latin typeface="Century Gothic"/>
                <a:cs typeface="Century Gothic"/>
              </a:rPr>
              <a:t>:</a:t>
            </a:r>
            <a:endParaRPr sz="800">
              <a:latin typeface="Century Gothic"/>
              <a:cs typeface="Century Gothic"/>
            </a:endParaRPr>
          </a:p>
          <a:p>
            <a:pPr marL="12700">
              <a:spcBef>
                <a:spcPts val="110"/>
              </a:spcBef>
            </a:pPr>
            <a:r>
              <a:rPr lang="en-US" sz="800" spc="-10">
                <a:solidFill>
                  <a:srgbClr val="FFFFFF"/>
                </a:solidFill>
                <a:latin typeface="Calibri"/>
                <a:cs typeface="Calibri"/>
              </a:rPr>
              <a:t>Roles and responsibilities</a:t>
            </a:r>
            <a:endParaRPr/>
          </a:p>
        </p:txBody>
      </p:sp>
      <p:sp>
        <p:nvSpPr>
          <p:cNvPr id="28" name="object 13">
            <a:extLst>
              <a:ext uri="{FF2B5EF4-FFF2-40B4-BE49-F238E27FC236}">
                <a16:creationId xmlns:a16="http://schemas.microsoft.com/office/drawing/2014/main" id="{BD1C327F-9746-A761-CE48-A11E77289734}"/>
              </a:ext>
            </a:extLst>
          </p:cNvPr>
          <p:cNvSpPr txBox="1"/>
          <p:nvPr/>
        </p:nvSpPr>
        <p:spPr>
          <a:xfrm>
            <a:off x="348525" y="3886153"/>
            <a:ext cx="1265992" cy="285976"/>
          </a:xfrm>
          <a:prstGeom prst="rect">
            <a:avLst/>
          </a:prstGeom>
        </p:spPr>
        <p:txBody>
          <a:bodyPr vert="horz" wrap="square" lIns="0" tIns="26670" rIns="0" bIns="0" rtlCol="0" anchor="t">
            <a:spAutoFit/>
          </a:bodyPr>
          <a:lstStyle/>
          <a:p>
            <a:pPr marL="12700">
              <a:spcBef>
                <a:spcPts val="210"/>
              </a:spcBef>
            </a:pPr>
            <a:r>
              <a:rPr sz="800" b="1">
                <a:solidFill>
                  <a:srgbClr val="FFFFFF"/>
                </a:solidFill>
                <a:latin typeface="Century Gothic"/>
                <a:cs typeface="Century Gothic"/>
              </a:rPr>
              <a:t>SECTION</a:t>
            </a:r>
            <a:r>
              <a:rPr lang="en-GB" sz="800" b="1" spc="155">
                <a:solidFill>
                  <a:srgbClr val="FFFFFF"/>
                </a:solidFill>
                <a:latin typeface="Century Gothic"/>
                <a:cs typeface="Century Gothic"/>
              </a:rPr>
              <a:t> 7</a:t>
            </a:r>
            <a:r>
              <a:rPr sz="800" b="1" spc="-25">
                <a:solidFill>
                  <a:srgbClr val="FFFFFF"/>
                </a:solidFill>
                <a:latin typeface="Century Gothic"/>
                <a:cs typeface="Century Gothic"/>
              </a:rPr>
              <a:t>:</a:t>
            </a:r>
            <a:endParaRPr sz="800">
              <a:latin typeface="Century Gothic"/>
              <a:cs typeface="Century Gothic"/>
            </a:endParaRPr>
          </a:p>
          <a:p>
            <a:pPr marL="12700">
              <a:spcBef>
                <a:spcPts val="110"/>
              </a:spcBef>
            </a:pPr>
            <a:r>
              <a:rPr lang="en-US" sz="800" spc="-10">
                <a:solidFill>
                  <a:srgbClr val="FFFFFF"/>
                </a:solidFill>
                <a:latin typeface="Calibri"/>
                <a:cs typeface="Calibri"/>
              </a:rPr>
              <a:t>Form to fill</a:t>
            </a:r>
            <a:endParaRPr lang="en-US"/>
          </a:p>
        </p:txBody>
      </p:sp>
      <p:sp>
        <p:nvSpPr>
          <p:cNvPr id="3" name="TextBox 5">
            <a:extLst>
              <a:ext uri="{FF2B5EF4-FFF2-40B4-BE49-F238E27FC236}">
                <a16:creationId xmlns:a16="http://schemas.microsoft.com/office/drawing/2014/main" id="{1796703D-515C-066D-2C09-C8ED99D5AC89}"/>
              </a:ext>
            </a:extLst>
          </p:cNvPr>
          <p:cNvSpPr txBox="1"/>
          <p:nvPr/>
        </p:nvSpPr>
        <p:spPr>
          <a:xfrm>
            <a:off x="2273211" y="7146353"/>
            <a:ext cx="2405302" cy="369332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kern="0"/>
            </a:defPPr>
          </a:lstStyle>
          <a:p>
            <a:pPr algn="l"/>
            <a:r>
              <a:rPr lang="en-GB">
                <a:solidFill>
                  <a:srgbClr val="FF0000"/>
                </a:solidFill>
              </a:rPr>
              <a:t>Insert your logo here</a:t>
            </a:r>
          </a:p>
        </p:txBody>
      </p:sp>
    </p:spTree>
    <p:extLst>
      <p:ext uri="{BB962C8B-B14F-4D97-AF65-F5344CB8AC3E}">
        <p14:creationId xmlns:p14="http://schemas.microsoft.com/office/powerpoint/2010/main" val="6695846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BC9995BE-F908-1E3F-3FB9-FE6EEDEF56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object 2">
            <a:extLst>
              <a:ext uri="{FF2B5EF4-FFF2-40B4-BE49-F238E27FC236}">
                <a16:creationId xmlns:a16="http://schemas.microsoft.com/office/drawing/2014/main" id="{EA380FFB-6994-190C-A14E-CAB28C97161F}"/>
              </a:ext>
            </a:extLst>
          </p:cNvPr>
          <p:cNvSpPr/>
          <p:nvPr/>
        </p:nvSpPr>
        <p:spPr>
          <a:xfrm>
            <a:off x="1594779" y="7284"/>
            <a:ext cx="8675095" cy="7772400"/>
          </a:xfrm>
          <a:custGeom>
            <a:avLst/>
            <a:gdLst/>
            <a:ahLst/>
            <a:cxnLst/>
            <a:rect l="l" t="t" r="r" b="b"/>
            <a:pathLst>
              <a:path w="8449310" h="7772400">
                <a:moveTo>
                  <a:pt x="8449056" y="0"/>
                </a:moveTo>
                <a:lnTo>
                  <a:pt x="0" y="0"/>
                </a:lnTo>
                <a:lnTo>
                  <a:pt x="0" y="7772400"/>
                </a:lnTo>
                <a:lnTo>
                  <a:pt x="8449056" y="7772400"/>
                </a:lnTo>
                <a:lnTo>
                  <a:pt x="8449056" y="0"/>
                </a:lnTo>
                <a:close/>
              </a:path>
            </a:pathLst>
          </a:custGeom>
          <a:solidFill>
            <a:srgbClr val="141414"/>
          </a:solidFill>
        </p:spPr>
        <p:txBody>
          <a:bodyPr wrap="square" lIns="0" tIns="0" rIns="0" bIns="0" rtlCol="0"/>
          <a:lstStyle/>
          <a:p>
            <a:endParaRPr lang="en-GB"/>
          </a:p>
        </p:txBody>
      </p:sp>
      <p:sp>
        <p:nvSpPr>
          <p:cNvPr id="4" name="object 4">
            <a:extLst>
              <a:ext uri="{FF2B5EF4-FFF2-40B4-BE49-F238E27FC236}">
                <a16:creationId xmlns:a16="http://schemas.microsoft.com/office/drawing/2014/main" id="{32F93A3D-C13A-D00B-03BA-40D98ECF4273}"/>
              </a:ext>
            </a:extLst>
          </p:cNvPr>
          <p:cNvSpPr/>
          <p:nvPr/>
        </p:nvSpPr>
        <p:spPr>
          <a:xfrm>
            <a:off x="8798763" y="1270685"/>
            <a:ext cx="1259840" cy="3453765"/>
          </a:xfrm>
          <a:custGeom>
            <a:avLst/>
            <a:gdLst/>
            <a:ahLst/>
            <a:cxnLst/>
            <a:rect l="l" t="t" r="r" b="b"/>
            <a:pathLst>
              <a:path w="1259840" h="3453765">
                <a:moveTo>
                  <a:pt x="710501" y="293446"/>
                </a:moveTo>
                <a:lnTo>
                  <a:pt x="699630" y="286931"/>
                </a:lnTo>
                <a:lnTo>
                  <a:pt x="680999" y="317982"/>
                </a:lnTo>
                <a:lnTo>
                  <a:pt x="650875" y="297484"/>
                </a:lnTo>
                <a:lnTo>
                  <a:pt x="274205" y="940917"/>
                </a:lnTo>
                <a:lnTo>
                  <a:pt x="320154" y="940917"/>
                </a:lnTo>
                <a:lnTo>
                  <a:pt x="70180" y="1362621"/>
                </a:lnTo>
                <a:lnTo>
                  <a:pt x="68313" y="1370698"/>
                </a:lnTo>
                <a:lnTo>
                  <a:pt x="69875" y="1370698"/>
                </a:lnTo>
                <a:lnTo>
                  <a:pt x="72974" y="1371320"/>
                </a:lnTo>
                <a:lnTo>
                  <a:pt x="710501" y="293446"/>
                </a:lnTo>
                <a:close/>
              </a:path>
              <a:path w="1259840" h="3453765">
                <a:moveTo>
                  <a:pt x="711746" y="571690"/>
                </a:moveTo>
                <a:lnTo>
                  <a:pt x="700874" y="565175"/>
                </a:lnTo>
                <a:lnTo>
                  <a:pt x="679450" y="605231"/>
                </a:lnTo>
                <a:lnTo>
                  <a:pt x="648081" y="586282"/>
                </a:lnTo>
                <a:lnTo>
                  <a:pt x="441579" y="942784"/>
                </a:lnTo>
                <a:lnTo>
                  <a:pt x="488162" y="941844"/>
                </a:lnTo>
                <a:lnTo>
                  <a:pt x="192532" y="1440878"/>
                </a:lnTo>
                <a:lnTo>
                  <a:pt x="199364" y="1439011"/>
                </a:lnTo>
                <a:lnTo>
                  <a:pt x="711746" y="571690"/>
                </a:lnTo>
                <a:close/>
              </a:path>
              <a:path w="1259840" h="3453765">
                <a:moveTo>
                  <a:pt x="711746" y="6527"/>
                </a:moveTo>
                <a:lnTo>
                  <a:pt x="700874" y="0"/>
                </a:lnTo>
                <a:lnTo>
                  <a:pt x="684110" y="27635"/>
                </a:lnTo>
                <a:lnTo>
                  <a:pt x="654608" y="6210"/>
                </a:lnTo>
                <a:lnTo>
                  <a:pt x="106197" y="940917"/>
                </a:lnTo>
                <a:lnTo>
                  <a:pt x="153403" y="939368"/>
                </a:lnTo>
                <a:lnTo>
                  <a:pt x="0" y="1197114"/>
                </a:lnTo>
                <a:lnTo>
                  <a:pt x="5905" y="1199908"/>
                </a:lnTo>
                <a:lnTo>
                  <a:pt x="711746" y="6527"/>
                </a:lnTo>
                <a:close/>
              </a:path>
              <a:path w="1259840" h="3453765">
                <a:moveTo>
                  <a:pt x="743102" y="809244"/>
                </a:moveTo>
                <a:lnTo>
                  <a:pt x="737514" y="805840"/>
                </a:lnTo>
                <a:lnTo>
                  <a:pt x="336613" y="1483106"/>
                </a:lnTo>
                <a:lnTo>
                  <a:pt x="337845" y="1485290"/>
                </a:lnTo>
                <a:lnTo>
                  <a:pt x="340956" y="1489011"/>
                </a:lnTo>
                <a:lnTo>
                  <a:pt x="743102" y="809244"/>
                </a:lnTo>
                <a:close/>
              </a:path>
              <a:path w="1259840" h="3453765">
                <a:moveTo>
                  <a:pt x="867625" y="883475"/>
                </a:moveTo>
                <a:lnTo>
                  <a:pt x="856754" y="876947"/>
                </a:lnTo>
                <a:lnTo>
                  <a:pt x="814832" y="945578"/>
                </a:lnTo>
                <a:lnTo>
                  <a:pt x="773226" y="945578"/>
                </a:lnTo>
                <a:lnTo>
                  <a:pt x="640930" y="1174750"/>
                </a:lnTo>
                <a:lnTo>
                  <a:pt x="639076" y="1254556"/>
                </a:lnTo>
                <a:lnTo>
                  <a:pt x="173266" y="2042083"/>
                </a:lnTo>
                <a:lnTo>
                  <a:pt x="162966" y="2071293"/>
                </a:lnTo>
                <a:lnTo>
                  <a:pt x="159296" y="2080895"/>
                </a:lnTo>
                <a:lnTo>
                  <a:pt x="867625" y="883475"/>
                </a:lnTo>
                <a:close/>
              </a:path>
              <a:path w="1259840" h="3453765">
                <a:moveTo>
                  <a:pt x="1032840" y="890308"/>
                </a:moveTo>
                <a:lnTo>
                  <a:pt x="1021969" y="883780"/>
                </a:lnTo>
                <a:lnTo>
                  <a:pt x="982535" y="948372"/>
                </a:lnTo>
                <a:lnTo>
                  <a:pt x="941539" y="946823"/>
                </a:lnTo>
                <a:lnTo>
                  <a:pt x="637527" y="1463865"/>
                </a:lnTo>
                <a:lnTo>
                  <a:pt x="637527" y="1540256"/>
                </a:lnTo>
                <a:lnTo>
                  <a:pt x="29197" y="2569057"/>
                </a:lnTo>
                <a:lnTo>
                  <a:pt x="33845" y="2573718"/>
                </a:lnTo>
                <a:lnTo>
                  <a:pt x="35712" y="2575890"/>
                </a:lnTo>
                <a:lnTo>
                  <a:pt x="1032840" y="890308"/>
                </a:lnTo>
                <a:close/>
              </a:path>
              <a:path w="1259840" h="3453765">
                <a:moveTo>
                  <a:pt x="1206741" y="883158"/>
                </a:moveTo>
                <a:lnTo>
                  <a:pt x="1195870" y="876325"/>
                </a:lnTo>
                <a:lnTo>
                  <a:pt x="1151153" y="949604"/>
                </a:lnTo>
                <a:lnTo>
                  <a:pt x="1109535" y="949604"/>
                </a:lnTo>
                <a:lnTo>
                  <a:pt x="634733" y="1752968"/>
                </a:lnTo>
                <a:lnTo>
                  <a:pt x="633806" y="1830285"/>
                </a:lnTo>
                <a:lnTo>
                  <a:pt x="106514" y="2722448"/>
                </a:lnTo>
                <a:lnTo>
                  <a:pt x="109308" y="2724632"/>
                </a:lnTo>
                <a:lnTo>
                  <a:pt x="114896" y="2728353"/>
                </a:lnTo>
                <a:lnTo>
                  <a:pt x="1206741" y="883158"/>
                </a:lnTo>
                <a:close/>
              </a:path>
              <a:path w="1259840" h="3453765">
                <a:moveTo>
                  <a:pt x="1259624" y="1836420"/>
                </a:moveTo>
                <a:lnTo>
                  <a:pt x="621068" y="2910014"/>
                </a:lnTo>
                <a:lnTo>
                  <a:pt x="620128" y="2986100"/>
                </a:lnTo>
                <a:lnTo>
                  <a:pt x="353072" y="3437928"/>
                </a:lnTo>
                <a:lnTo>
                  <a:pt x="356793" y="3443211"/>
                </a:lnTo>
                <a:lnTo>
                  <a:pt x="359587" y="3448177"/>
                </a:lnTo>
                <a:lnTo>
                  <a:pt x="362077" y="3453765"/>
                </a:lnTo>
                <a:lnTo>
                  <a:pt x="1259624" y="1938197"/>
                </a:lnTo>
                <a:lnTo>
                  <a:pt x="1259624" y="1836420"/>
                </a:lnTo>
                <a:close/>
              </a:path>
              <a:path w="1259840" h="3453765">
                <a:moveTo>
                  <a:pt x="1259624" y="1552397"/>
                </a:moveTo>
                <a:lnTo>
                  <a:pt x="624166" y="2621851"/>
                </a:lnTo>
                <a:lnTo>
                  <a:pt x="624166" y="2696997"/>
                </a:lnTo>
                <a:lnTo>
                  <a:pt x="218300" y="3381108"/>
                </a:lnTo>
                <a:lnTo>
                  <a:pt x="224193" y="3380168"/>
                </a:lnTo>
                <a:lnTo>
                  <a:pt x="230720" y="3379546"/>
                </a:lnTo>
                <a:lnTo>
                  <a:pt x="236931" y="3379241"/>
                </a:lnTo>
                <a:lnTo>
                  <a:pt x="1259624" y="1651850"/>
                </a:lnTo>
                <a:lnTo>
                  <a:pt x="1259624" y="1552397"/>
                </a:lnTo>
                <a:close/>
              </a:path>
              <a:path w="1259840" h="3453765">
                <a:moveTo>
                  <a:pt x="1259624" y="1266977"/>
                </a:moveTo>
                <a:lnTo>
                  <a:pt x="627583" y="2331809"/>
                </a:lnTo>
                <a:lnTo>
                  <a:pt x="626960" y="2408517"/>
                </a:lnTo>
                <a:lnTo>
                  <a:pt x="178549" y="3164979"/>
                </a:lnTo>
                <a:lnTo>
                  <a:pt x="178549" y="3166211"/>
                </a:lnTo>
                <a:lnTo>
                  <a:pt x="177304" y="3168700"/>
                </a:lnTo>
                <a:lnTo>
                  <a:pt x="167487" y="3198977"/>
                </a:lnTo>
                <a:lnTo>
                  <a:pt x="162153" y="3214116"/>
                </a:lnTo>
                <a:lnTo>
                  <a:pt x="156502" y="3229254"/>
                </a:lnTo>
                <a:lnTo>
                  <a:pt x="1259624" y="1365834"/>
                </a:lnTo>
                <a:lnTo>
                  <a:pt x="1259624" y="1266977"/>
                </a:lnTo>
                <a:close/>
              </a:path>
              <a:path w="1259840" h="3453765">
                <a:moveTo>
                  <a:pt x="1259624" y="982116"/>
                </a:moveTo>
                <a:lnTo>
                  <a:pt x="630999" y="2043010"/>
                </a:lnTo>
                <a:lnTo>
                  <a:pt x="635965" y="2118461"/>
                </a:lnTo>
                <a:lnTo>
                  <a:pt x="154952" y="2928963"/>
                </a:lnTo>
                <a:lnTo>
                  <a:pt x="156819" y="2932074"/>
                </a:lnTo>
                <a:lnTo>
                  <a:pt x="158369" y="2935173"/>
                </a:lnTo>
                <a:lnTo>
                  <a:pt x="159613" y="2938284"/>
                </a:lnTo>
                <a:lnTo>
                  <a:pt x="1259624" y="1079576"/>
                </a:lnTo>
                <a:lnTo>
                  <a:pt x="1259624" y="982116"/>
                </a:lnTo>
                <a:close/>
              </a:path>
              <a:path w="1259840" h="3453765">
                <a:moveTo>
                  <a:pt x="1259636" y="2122576"/>
                </a:moveTo>
                <a:lnTo>
                  <a:pt x="726020" y="3019336"/>
                </a:lnTo>
                <a:lnTo>
                  <a:pt x="789381" y="3019336"/>
                </a:lnTo>
                <a:lnTo>
                  <a:pt x="1259636" y="2225243"/>
                </a:lnTo>
                <a:lnTo>
                  <a:pt x="1259636" y="2122576"/>
                </a:lnTo>
                <a:close/>
              </a:path>
            </a:pathLst>
          </a:custGeom>
          <a:solidFill>
            <a:srgbClr val="00C0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>
            <a:extLst>
              <a:ext uri="{FF2B5EF4-FFF2-40B4-BE49-F238E27FC236}">
                <a16:creationId xmlns:a16="http://schemas.microsoft.com/office/drawing/2014/main" id="{830EA11A-D2B4-9B2B-E163-64094CB27A7E}"/>
              </a:ext>
            </a:extLst>
          </p:cNvPr>
          <p:cNvSpPr txBox="1"/>
          <p:nvPr/>
        </p:nvSpPr>
        <p:spPr>
          <a:xfrm>
            <a:off x="330200" y="636905"/>
            <a:ext cx="1185212" cy="285976"/>
          </a:xfrm>
          <a:prstGeom prst="rect">
            <a:avLst/>
          </a:prstGeom>
        </p:spPr>
        <p:txBody>
          <a:bodyPr vert="horz" wrap="square" lIns="0" tIns="26670" rIns="0" bIns="0" rtlCol="0" anchor="t">
            <a:spAutoFit/>
          </a:bodyPr>
          <a:lstStyle/>
          <a:p>
            <a:pPr marL="12700">
              <a:lnSpc>
                <a:spcPct val="100000"/>
              </a:lnSpc>
              <a:spcBef>
                <a:spcPts val="210"/>
              </a:spcBef>
            </a:pPr>
            <a:r>
              <a:rPr sz="800" b="1">
                <a:solidFill>
                  <a:srgbClr val="FFFFFF"/>
                </a:solidFill>
                <a:latin typeface="Century Gothic"/>
                <a:cs typeface="Century Gothic"/>
              </a:rPr>
              <a:t>SECTION</a:t>
            </a:r>
            <a:r>
              <a:rPr sz="800" b="1" spc="155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800" b="1" spc="-25">
                <a:solidFill>
                  <a:srgbClr val="FFFFFF"/>
                </a:solidFill>
                <a:latin typeface="Century Gothic"/>
                <a:cs typeface="Century Gothic"/>
              </a:rPr>
              <a:t>1:</a:t>
            </a:r>
            <a:endParaRPr sz="800">
              <a:latin typeface="Century Gothic"/>
              <a:cs typeface="Century Gothic"/>
            </a:endParaRPr>
          </a:p>
          <a:p>
            <a:pPr marL="12700">
              <a:spcBef>
                <a:spcPts val="110"/>
              </a:spcBef>
            </a:pPr>
            <a:r>
              <a:rPr lang="en-GB" sz="800" spc="-10">
                <a:solidFill>
                  <a:srgbClr val="FFFFFF"/>
                </a:solidFill>
                <a:latin typeface="Calibri"/>
                <a:cs typeface="Calibri"/>
              </a:rPr>
              <a:t>Partner Outbound Email #1 </a:t>
            </a:r>
            <a:endParaRPr/>
          </a:p>
        </p:txBody>
      </p:sp>
      <p:sp>
        <p:nvSpPr>
          <p:cNvPr id="9" name="object 9">
            <a:extLst>
              <a:ext uri="{FF2B5EF4-FFF2-40B4-BE49-F238E27FC236}">
                <a16:creationId xmlns:a16="http://schemas.microsoft.com/office/drawing/2014/main" id="{13C01039-8501-DE6C-3582-BE572AD47121}"/>
              </a:ext>
            </a:extLst>
          </p:cNvPr>
          <p:cNvSpPr txBox="1"/>
          <p:nvPr/>
        </p:nvSpPr>
        <p:spPr>
          <a:xfrm>
            <a:off x="330200" y="1084250"/>
            <a:ext cx="1248947" cy="285976"/>
          </a:xfrm>
          <a:prstGeom prst="rect">
            <a:avLst/>
          </a:prstGeom>
        </p:spPr>
        <p:txBody>
          <a:bodyPr vert="horz" wrap="square" lIns="0" tIns="26670" rIns="0" bIns="0" rtlCol="0" anchor="t">
            <a:spAutoFit/>
          </a:bodyPr>
          <a:lstStyle/>
          <a:p>
            <a:pPr marL="12700">
              <a:lnSpc>
                <a:spcPct val="100000"/>
              </a:lnSpc>
              <a:spcBef>
                <a:spcPts val="210"/>
              </a:spcBef>
            </a:pPr>
            <a:r>
              <a:rPr sz="800" b="1">
                <a:solidFill>
                  <a:srgbClr val="FFFFFF"/>
                </a:solidFill>
                <a:latin typeface="Century Gothic"/>
                <a:cs typeface="Century Gothic"/>
              </a:rPr>
              <a:t>SECTION</a:t>
            </a:r>
            <a:r>
              <a:rPr sz="800" b="1" spc="155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800" b="1" spc="-25">
                <a:solidFill>
                  <a:srgbClr val="FFFFFF"/>
                </a:solidFill>
                <a:latin typeface="Century Gothic"/>
                <a:cs typeface="Century Gothic"/>
              </a:rPr>
              <a:t>2:</a:t>
            </a:r>
            <a:endParaRPr sz="800">
              <a:latin typeface="Century Gothic"/>
              <a:cs typeface="Century Gothic"/>
            </a:endParaRPr>
          </a:p>
          <a:p>
            <a:pPr marL="12700">
              <a:spcBef>
                <a:spcPts val="110"/>
              </a:spcBef>
            </a:pPr>
            <a:r>
              <a:rPr lang="en-AU" sz="800" spc="-1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Partner Outbound Email #2 </a:t>
            </a:r>
            <a:endParaRPr/>
          </a:p>
        </p:txBody>
      </p:sp>
      <p:sp>
        <p:nvSpPr>
          <p:cNvPr id="10" name="object 10">
            <a:extLst>
              <a:ext uri="{FF2B5EF4-FFF2-40B4-BE49-F238E27FC236}">
                <a16:creationId xmlns:a16="http://schemas.microsoft.com/office/drawing/2014/main" id="{75FED0F7-2BBA-620E-2A54-6647C96F3DB9}"/>
              </a:ext>
            </a:extLst>
          </p:cNvPr>
          <p:cNvSpPr txBox="1"/>
          <p:nvPr/>
        </p:nvSpPr>
        <p:spPr>
          <a:xfrm>
            <a:off x="330200" y="1531594"/>
            <a:ext cx="1187842" cy="285976"/>
          </a:xfrm>
          <a:prstGeom prst="rect">
            <a:avLst/>
          </a:prstGeom>
        </p:spPr>
        <p:txBody>
          <a:bodyPr vert="horz" wrap="square" lIns="0" tIns="26670" rIns="0" bIns="0" rtlCol="0" anchor="t">
            <a:spAutoFit/>
          </a:bodyPr>
          <a:lstStyle/>
          <a:p>
            <a:pPr marL="12700">
              <a:lnSpc>
                <a:spcPct val="100000"/>
              </a:lnSpc>
              <a:spcBef>
                <a:spcPts val="210"/>
              </a:spcBef>
            </a:pPr>
            <a:r>
              <a:rPr sz="800" b="1">
                <a:solidFill>
                  <a:srgbClr val="FFFFFF"/>
                </a:solidFill>
                <a:latin typeface="Century Gothic"/>
                <a:cs typeface="Century Gothic"/>
              </a:rPr>
              <a:t>SECTION</a:t>
            </a:r>
            <a:r>
              <a:rPr sz="800" b="1" spc="155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800" b="1" spc="-25">
                <a:solidFill>
                  <a:srgbClr val="FFFFFF"/>
                </a:solidFill>
                <a:latin typeface="Century Gothic"/>
                <a:cs typeface="Century Gothic"/>
              </a:rPr>
              <a:t>3:</a:t>
            </a:r>
            <a:endParaRPr sz="800">
              <a:latin typeface="Century Gothic"/>
              <a:cs typeface="Century Gothic"/>
            </a:endParaRPr>
          </a:p>
          <a:p>
            <a:pPr marL="12700">
              <a:spcBef>
                <a:spcPts val="114"/>
              </a:spcBef>
            </a:pPr>
            <a:r>
              <a:rPr lang="en-US" sz="800" spc="-10">
                <a:solidFill>
                  <a:srgbClr val="FFFFFF"/>
                </a:solidFill>
                <a:latin typeface="Calibri"/>
                <a:cs typeface="Calibri"/>
              </a:rPr>
              <a:t>Partner Outbound Email #3 </a:t>
            </a:r>
            <a:endParaRPr/>
          </a:p>
        </p:txBody>
      </p:sp>
      <p:sp>
        <p:nvSpPr>
          <p:cNvPr id="11" name="object 11">
            <a:extLst>
              <a:ext uri="{FF2B5EF4-FFF2-40B4-BE49-F238E27FC236}">
                <a16:creationId xmlns:a16="http://schemas.microsoft.com/office/drawing/2014/main" id="{AB27ADD2-8FD8-BD38-5029-D93F2BDBC56C}"/>
              </a:ext>
            </a:extLst>
          </p:cNvPr>
          <p:cNvSpPr txBox="1"/>
          <p:nvPr/>
        </p:nvSpPr>
        <p:spPr>
          <a:xfrm>
            <a:off x="330200" y="1949802"/>
            <a:ext cx="1362106" cy="285976"/>
          </a:xfrm>
          <a:prstGeom prst="rect">
            <a:avLst/>
          </a:prstGeom>
        </p:spPr>
        <p:txBody>
          <a:bodyPr vert="horz" wrap="square" lIns="0" tIns="26670" rIns="0" bIns="0" rtlCol="0" anchor="t">
            <a:spAutoFit/>
          </a:bodyPr>
          <a:lstStyle/>
          <a:p>
            <a:pPr marL="12700">
              <a:lnSpc>
                <a:spcPct val="100000"/>
              </a:lnSpc>
              <a:spcBef>
                <a:spcPts val="210"/>
              </a:spcBef>
            </a:pPr>
            <a:r>
              <a:rPr sz="800" b="1">
                <a:solidFill>
                  <a:srgbClr val="FFFFFF"/>
                </a:solidFill>
                <a:latin typeface="Century Gothic"/>
                <a:cs typeface="Century Gothic"/>
              </a:rPr>
              <a:t>SECTION</a:t>
            </a:r>
            <a:r>
              <a:rPr sz="800" b="1" spc="155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800" b="1" spc="-25">
                <a:solidFill>
                  <a:srgbClr val="FFFFFF"/>
                </a:solidFill>
                <a:latin typeface="Century Gothic"/>
                <a:cs typeface="Century Gothic"/>
              </a:rPr>
              <a:t>4:</a:t>
            </a:r>
            <a:endParaRPr sz="800">
              <a:latin typeface="Century Gothic"/>
              <a:cs typeface="Century Gothic"/>
            </a:endParaRPr>
          </a:p>
          <a:p>
            <a:pPr marL="12700">
              <a:spcBef>
                <a:spcPts val="114"/>
              </a:spcBef>
            </a:pPr>
            <a:r>
              <a:rPr lang="en-US" sz="800" spc="-10">
                <a:solidFill>
                  <a:srgbClr val="FFFFFF"/>
                </a:solidFill>
                <a:latin typeface="Calibri"/>
                <a:cs typeface="Calibri"/>
              </a:rPr>
              <a:t>LinkedIn Blurb #1 </a:t>
            </a:r>
            <a:endParaRPr/>
          </a:p>
        </p:txBody>
      </p:sp>
      <p:sp>
        <p:nvSpPr>
          <p:cNvPr id="12" name="object 12">
            <a:extLst>
              <a:ext uri="{FF2B5EF4-FFF2-40B4-BE49-F238E27FC236}">
                <a16:creationId xmlns:a16="http://schemas.microsoft.com/office/drawing/2014/main" id="{D1BE6176-E008-A014-7257-6BF7A142DA9C}"/>
              </a:ext>
            </a:extLst>
          </p:cNvPr>
          <p:cNvSpPr txBox="1"/>
          <p:nvPr/>
        </p:nvSpPr>
        <p:spPr>
          <a:xfrm>
            <a:off x="330200" y="2426284"/>
            <a:ext cx="1255540" cy="285976"/>
          </a:xfrm>
          <a:prstGeom prst="rect">
            <a:avLst/>
          </a:prstGeom>
        </p:spPr>
        <p:txBody>
          <a:bodyPr vert="horz" wrap="square" lIns="0" tIns="26670" rIns="0" bIns="0" rtlCol="0" anchor="t">
            <a:spAutoFit/>
          </a:bodyPr>
          <a:lstStyle/>
          <a:p>
            <a:pPr marL="12700">
              <a:lnSpc>
                <a:spcPct val="100000"/>
              </a:lnSpc>
              <a:spcBef>
                <a:spcPts val="210"/>
              </a:spcBef>
            </a:pPr>
            <a:r>
              <a:rPr sz="800" b="1">
                <a:solidFill>
                  <a:srgbClr val="FFFFFF"/>
                </a:solidFill>
                <a:latin typeface="Century Gothic"/>
                <a:cs typeface="Century Gothic"/>
              </a:rPr>
              <a:t>SECTION</a:t>
            </a:r>
            <a:r>
              <a:rPr sz="800" b="1" spc="155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800" b="1" spc="-25">
                <a:solidFill>
                  <a:srgbClr val="FFFFFF"/>
                </a:solidFill>
                <a:latin typeface="Century Gothic"/>
                <a:cs typeface="Century Gothic"/>
              </a:rPr>
              <a:t>5:</a:t>
            </a:r>
            <a:endParaRPr sz="800">
              <a:latin typeface="Century Gothic"/>
              <a:cs typeface="Century Gothic"/>
            </a:endParaRPr>
          </a:p>
          <a:p>
            <a:pPr marL="12700">
              <a:spcBef>
                <a:spcPts val="114"/>
              </a:spcBef>
            </a:pPr>
            <a:r>
              <a:rPr lang="en-US" sz="800" spc="-10">
                <a:solidFill>
                  <a:srgbClr val="FFFFFF"/>
                </a:solidFill>
                <a:latin typeface="Calibri"/>
                <a:cs typeface="Calibri"/>
              </a:rPr>
              <a:t>LinkedIn Blurb #2</a:t>
            </a:r>
            <a:endParaRPr/>
          </a:p>
        </p:txBody>
      </p:sp>
      <p:sp>
        <p:nvSpPr>
          <p:cNvPr id="13" name="object 13">
            <a:extLst>
              <a:ext uri="{FF2B5EF4-FFF2-40B4-BE49-F238E27FC236}">
                <a16:creationId xmlns:a16="http://schemas.microsoft.com/office/drawing/2014/main" id="{5DDF7515-B909-14BF-1576-E4842B9AE6A3}"/>
              </a:ext>
            </a:extLst>
          </p:cNvPr>
          <p:cNvSpPr txBox="1"/>
          <p:nvPr/>
        </p:nvSpPr>
        <p:spPr>
          <a:xfrm>
            <a:off x="330200" y="2873629"/>
            <a:ext cx="1265992" cy="285976"/>
          </a:xfrm>
          <a:prstGeom prst="rect">
            <a:avLst/>
          </a:prstGeom>
        </p:spPr>
        <p:txBody>
          <a:bodyPr vert="horz" wrap="square" lIns="0" tIns="26670" rIns="0" bIns="0" rtlCol="0" anchor="t">
            <a:spAutoFit/>
          </a:bodyPr>
          <a:lstStyle/>
          <a:p>
            <a:pPr marL="12700">
              <a:lnSpc>
                <a:spcPct val="100000"/>
              </a:lnSpc>
              <a:spcBef>
                <a:spcPts val="210"/>
              </a:spcBef>
            </a:pPr>
            <a:r>
              <a:rPr sz="800" b="1">
                <a:solidFill>
                  <a:srgbClr val="FFFFFF"/>
                </a:solidFill>
                <a:latin typeface="Century Gothic"/>
                <a:cs typeface="Century Gothic"/>
              </a:rPr>
              <a:t>SECTION</a:t>
            </a:r>
            <a:r>
              <a:rPr sz="800" b="1" spc="155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800" b="1" spc="-25">
                <a:solidFill>
                  <a:srgbClr val="FFFFFF"/>
                </a:solidFill>
                <a:latin typeface="Century Gothic"/>
                <a:cs typeface="Century Gothic"/>
              </a:rPr>
              <a:t>6:</a:t>
            </a:r>
            <a:endParaRPr sz="800">
              <a:latin typeface="Century Gothic"/>
              <a:cs typeface="Century Gothic"/>
            </a:endParaRPr>
          </a:p>
          <a:p>
            <a:pPr marL="12700">
              <a:spcBef>
                <a:spcPts val="110"/>
              </a:spcBef>
            </a:pPr>
            <a:r>
              <a:rPr lang="en-US" sz="800" spc="-10">
                <a:solidFill>
                  <a:srgbClr val="FFFFFF"/>
                </a:solidFill>
                <a:latin typeface="Calibri"/>
                <a:cs typeface="Calibri"/>
              </a:rPr>
              <a:t>. LinkedIn Blurb #3 </a:t>
            </a:r>
            <a:endParaRPr/>
          </a:p>
        </p:txBody>
      </p:sp>
      <p:sp>
        <p:nvSpPr>
          <p:cNvPr id="14" name="object 14">
            <a:extLst>
              <a:ext uri="{FF2B5EF4-FFF2-40B4-BE49-F238E27FC236}">
                <a16:creationId xmlns:a16="http://schemas.microsoft.com/office/drawing/2014/main" id="{2EC2917D-758A-DB55-A67C-6FEBFC1914B1}"/>
              </a:ext>
            </a:extLst>
          </p:cNvPr>
          <p:cNvSpPr txBox="1"/>
          <p:nvPr/>
        </p:nvSpPr>
        <p:spPr>
          <a:xfrm>
            <a:off x="330200" y="3320974"/>
            <a:ext cx="688975" cy="409086"/>
          </a:xfrm>
          <a:prstGeom prst="rect">
            <a:avLst/>
          </a:prstGeom>
        </p:spPr>
        <p:txBody>
          <a:bodyPr vert="horz" wrap="square" lIns="0" tIns="26670" rIns="0" bIns="0" rtlCol="0" anchor="t">
            <a:spAutoFit/>
          </a:bodyPr>
          <a:lstStyle/>
          <a:p>
            <a:pPr marL="12700">
              <a:lnSpc>
                <a:spcPct val="100000"/>
              </a:lnSpc>
              <a:spcBef>
                <a:spcPts val="210"/>
              </a:spcBef>
            </a:pPr>
            <a:r>
              <a:rPr sz="800" b="1">
                <a:solidFill>
                  <a:srgbClr val="FFFFFF"/>
                </a:solidFill>
                <a:latin typeface="Century Gothic"/>
                <a:cs typeface="Century Gothic"/>
              </a:rPr>
              <a:t>SECTION</a:t>
            </a:r>
            <a:r>
              <a:rPr sz="800" b="1" spc="155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800" b="1" spc="-25">
                <a:solidFill>
                  <a:srgbClr val="FFFFFF"/>
                </a:solidFill>
                <a:latin typeface="Century Gothic"/>
                <a:cs typeface="Century Gothic"/>
              </a:rPr>
              <a:t>7:</a:t>
            </a:r>
            <a:endParaRPr sz="800">
              <a:latin typeface="Century Gothic"/>
              <a:cs typeface="Century Gothic"/>
            </a:endParaRPr>
          </a:p>
          <a:p>
            <a:pPr marL="12700">
              <a:spcBef>
                <a:spcPts val="114"/>
              </a:spcBef>
            </a:pPr>
            <a:r>
              <a:rPr lang="en-US" sz="800" spc="-10">
                <a:solidFill>
                  <a:srgbClr val="FFFFFF"/>
                </a:solidFill>
                <a:latin typeface="Calibri"/>
                <a:cs typeface="Calibri"/>
              </a:rPr>
              <a:t>Call-Opener Talk Track </a:t>
            </a:r>
            <a:endParaRPr/>
          </a:p>
        </p:txBody>
      </p:sp>
      <p:sp>
        <p:nvSpPr>
          <p:cNvPr id="18" name="object 18">
            <a:extLst>
              <a:ext uri="{FF2B5EF4-FFF2-40B4-BE49-F238E27FC236}">
                <a16:creationId xmlns:a16="http://schemas.microsoft.com/office/drawing/2014/main" id="{1E51FFCC-0C87-03FE-BDC1-60CFF02C68BE}"/>
              </a:ext>
            </a:extLst>
          </p:cNvPr>
          <p:cNvSpPr/>
          <p:nvPr/>
        </p:nvSpPr>
        <p:spPr>
          <a:xfrm>
            <a:off x="232409" y="2028044"/>
            <a:ext cx="45720" cy="45720"/>
          </a:xfrm>
          <a:custGeom>
            <a:avLst/>
            <a:gdLst/>
            <a:ahLst/>
            <a:cxnLst/>
            <a:rect l="l" t="t" r="r" b="b"/>
            <a:pathLst>
              <a:path w="45720" h="45720">
                <a:moveTo>
                  <a:pt x="22860" y="0"/>
                </a:moveTo>
                <a:lnTo>
                  <a:pt x="13962" y="1796"/>
                </a:lnTo>
                <a:lnTo>
                  <a:pt x="6696" y="6696"/>
                </a:lnTo>
                <a:lnTo>
                  <a:pt x="1796" y="13962"/>
                </a:lnTo>
                <a:lnTo>
                  <a:pt x="0" y="22860"/>
                </a:lnTo>
                <a:lnTo>
                  <a:pt x="1796" y="31757"/>
                </a:lnTo>
                <a:lnTo>
                  <a:pt x="6696" y="39023"/>
                </a:lnTo>
                <a:lnTo>
                  <a:pt x="13962" y="43923"/>
                </a:lnTo>
                <a:lnTo>
                  <a:pt x="22860" y="45720"/>
                </a:lnTo>
                <a:lnTo>
                  <a:pt x="31757" y="43923"/>
                </a:lnTo>
                <a:lnTo>
                  <a:pt x="39023" y="39023"/>
                </a:lnTo>
                <a:lnTo>
                  <a:pt x="43923" y="31757"/>
                </a:lnTo>
                <a:lnTo>
                  <a:pt x="45720" y="22860"/>
                </a:lnTo>
                <a:lnTo>
                  <a:pt x="43923" y="13962"/>
                </a:lnTo>
                <a:lnTo>
                  <a:pt x="39023" y="6696"/>
                </a:lnTo>
                <a:lnTo>
                  <a:pt x="31757" y="1796"/>
                </a:lnTo>
                <a:lnTo>
                  <a:pt x="2286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 anchor="t"/>
          <a:lstStyle/>
          <a:p>
            <a:endParaRPr/>
          </a:p>
        </p:txBody>
      </p:sp>
      <p:sp>
        <p:nvSpPr>
          <p:cNvPr id="25" name="object 9">
            <a:extLst>
              <a:ext uri="{FF2B5EF4-FFF2-40B4-BE49-F238E27FC236}">
                <a16:creationId xmlns:a16="http://schemas.microsoft.com/office/drawing/2014/main" id="{5FA91BD6-74FA-8C17-B06D-307547426C06}"/>
              </a:ext>
            </a:extLst>
          </p:cNvPr>
          <p:cNvSpPr txBox="1"/>
          <p:nvPr/>
        </p:nvSpPr>
        <p:spPr>
          <a:xfrm>
            <a:off x="2276862" y="713398"/>
            <a:ext cx="5509572" cy="659796"/>
          </a:xfrm>
          <a:prstGeom prst="rect">
            <a:avLst/>
          </a:prstGeom>
        </p:spPr>
        <p:txBody>
          <a:bodyPr vert="horz" wrap="square" lIns="0" tIns="53975" rIns="0" bIns="0" rtlCol="0" anchor="t">
            <a:spAutoFit/>
          </a:bodyPr>
          <a:lstStyle/>
          <a:p>
            <a:pPr marL="25400">
              <a:spcBef>
                <a:spcPts val="425"/>
              </a:spcBef>
            </a:pPr>
            <a:r>
              <a:rPr sz="1000" b="1" spc="110">
                <a:solidFill>
                  <a:srgbClr val="00C0E8"/>
                </a:solidFill>
                <a:latin typeface="Century Gothic"/>
                <a:cs typeface="Century Gothic"/>
              </a:rPr>
              <a:t>SECTION</a:t>
            </a:r>
            <a:r>
              <a:rPr lang="en-GB" sz="1000" b="1" spc="190">
                <a:solidFill>
                  <a:srgbClr val="00C0E8"/>
                </a:solidFill>
                <a:latin typeface="Century Gothic"/>
                <a:cs typeface="Century Gothic"/>
              </a:rPr>
              <a:t> 4</a:t>
            </a:r>
            <a:r>
              <a:rPr sz="1000" b="1" spc="60">
                <a:solidFill>
                  <a:srgbClr val="00C0E8"/>
                </a:solidFill>
                <a:latin typeface="Century Gothic"/>
                <a:cs typeface="Century Gothic"/>
              </a:rPr>
              <a:t>:</a:t>
            </a:r>
            <a:r>
              <a:rPr lang="en-GB" sz="1000" b="1" spc="204">
                <a:solidFill>
                  <a:srgbClr val="00C0E8"/>
                </a:solidFill>
                <a:latin typeface="Century Gothic"/>
                <a:cs typeface="Century Gothic"/>
              </a:rPr>
              <a:t> </a:t>
            </a:r>
            <a:endParaRPr lang="en-US" sz="2600">
              <a:solidFill>
                <a:srgbClr val="000000"/>
              </a:solidFill>
              <a:latin typeface="Century Gothic"/>
              <a:ea typeface="Tahoma"/>
              <a:cs typeface="Tahoma"/>
            </a:endParaRPr>
          </a:p>
          <a:p>
            <a:pPr marL="25400">
              <a:spcBef>
                <a:spcPts val="425"/>
              </a:spcBef>
            </a:pPr>
            <a:r>
              <a:rPr lang="en-GB" sz="2600" spc="-95">
                <a:solidFill>
                  <a:srgbClr val="FFFFFF"/>
                </a:solidFill>
                <a:latin typeface="Century Gothic"/>
                <a:ea typeface="Tahoma"/>
                <a:cs typeface="Tahoma"/>
              </a:rPr>
              <a:t>Success criteria and metrics</a:t>
            </a:r>
            <a:endParaRPr lang="en-US"/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3ABE6726-8DC2-B3A0-B00C-74DD6D2920F8}"/>
              </a:ext>
            </a:extLst>
          </p:cNvPr>
          <p:cNvSpPr txBox="1"/>
          <p:nvPr/>
        </p:nvSpPr>
        <p:spPr>
          <a:xfrm>
            <a:off x="2276511" y="1587283"/>
            <a:ext cx="6952635" cy="5339923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endParaRPr lang="en-GB" sz="1100" b="1">
              <a:solidFill>
                <a:srgbClr val="00B0F0"/>
              </a:solidFill>
              <a:latin typeface="Calibri"/>
              <a:ea typeface="Calibri"/>
              <a:cs typeface="Calibri"/>
            </a:endParaRPr>
          </a:p>
          <a:p>
            <a:pPr algn="l"/>
            <a:r>
              <a:rPr lang="en-GB" sz="1100" b="1" u="sng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4.1 Adoption and usage</a:t>
            </a:r>
          </a:p>
          <a:p>
            <a:pPr algn="l"/>
            <a:endParaRPr lang="en-GB" sz="1100" b="1">
              <a:solidFill>
                <a:srgbClr val="00B0F0"/>
              </a:solidFill>
              <a:latin typeface="Calibri"/>
              <a:ea typeface="Calibri"/>
              <a:cs typeface="Calibri"/>
            </a:endParaRPr>
          </a:p>
          <a:p>
            <a:pPr algn="l"/>
            <a:r>
              <a:rPr lang="en-GB" sz="1100" b="1">
                <a:solidFill>
                  <a:srgbClr val="00B0F0"/>
                </a:solidFill>
                <a:latin typeface="Calibri"/>
                <a:ea typeface="Calibri"/>
                <a:cs typeface="Calibri"/>
              </a:rPr>
              <a:t>Objective:</a:t>
            </a:r>
            <a:endParaRPr lang="en-US" sz="1100">
              <a:solidFill>
                <a:srgbClr val="FFFFFF"/>
              </a:solidFill>
              <a:latin typeface="Calibri"/>
              <a:ea typeface="Calibri"/>
              <a:cs typeface="Calibri"/>
            </a:endParaRPr>
          </a:p>
          <a:p>
            <a:pPr algn="l"/>
            <a:endParaRPr lang="en-AU" sz="1100" dirty="0">
              <a:solidFill>
                <a:schemeClr val="bg1"/>
              </a:solidFill>
            </a:endParaRPr>
          </a:p>
          <a:p>
            <a:pPr algn="l"/>
            <a:r>
              <a:rPr lang="en-AU" sz="1100">
                <a:solidFill>
                  <a:schemeClr val="bg1"/>
                </a:solidFill>
              </a:rPr>
              <a:t>Prisma Browser becomes the primary way pilot users access scoped apps.</a:t>
            </a:r>
            <a:endParaRPr lang="en-AU">
              <a:solidFill>
                <a:schemeClr val="bg1"/>
              </a:solidFill>
            </a:endParaRPr>
          </a:p>
          <a:p>
            <a:pPr algn="l"/>
            <a:endParaRPr lang="en-GB" sz="1100">
              <a:solidFill>
                <a:srgbClr val="000000"/>
              </a:solidFill>
              <a:latin typeface="Calibri"/>
              <a:ea typeface="Calibri"/>
              <a:cs typeface="Calibri"/>
            </a:endParaRPr>
          </a:p>
          <a:p>
            <a:pPr algn="l"/>
            <a:r>
              <a:rPr lang="en-GB" sz="1100" b="1">
                <a:solidFill>
                  <a:srgbClr val="00B0F0"/>
                </a:solidFill>
                <a:latin typeface="Calibri"/>
                <a:ea typeface="Calibri"/>
                <a:cs typeface="Calibri"/>
              </a:rPr>
              <a:t>Suggested metrics:</a:t>
            </a:r>
            <a:endParaRPr lang="en-GB" sz="1100">
              <a:solidFill>
                <a:srgbClr val="00B0F0"/>
              </a:solidFill>
              <a:latin typeface="Calibri"/>
              <a:ea typeface="Calibri"/>
              <a:cs typeface="Calibri"/>
            </a:endParaRPr>
          </a:p>
          <a:p>
            <a:pPr algn="l"/>
            <a:endParaRPr lang="en-GB" sz="1100" b="1" dirty="0">
              <a:solidFill>
                <a:srgbClr val="00B0F0"/>
              </a:solidFill>
              <a:latin typeface="Calibri"/>
              <a:ea typeface="Calibri"/>
              <a:cs typeface="Calibri"/>
            </a:endParaRPr>
          </a:p>
          <a:p>
            <a:pPr marL="171450" indent="-171450" algn="l">
              <a:buFont typeface="Arial"/>
              <a:buChar char="•"/>
            </a:pPr>
            <a:r>
              <a:rPr lang="en-GB" sz="1100" b="1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≥ 70% of pilot users</a:t>
            </a:r>
            <a:r>
              <a:rPr lang="en-GB" sz="11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actively using Prisma Browser by Week 3.</a:t>
            </a:r>
          </a:p>
          <a:p>
            <a:pPr marL="171450" indent="-171450" algn="l">
              <a:buFont typeface="Arial"/>
              <a:buChar char="•"/>
            </a:pPr>
            <a:r>
              <a:rPr lang="en-GB" sz="1100" dirty="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Daily/weekly active users vs pilot </a:t>
            </a:r>
            <a:r>
              <a:rPr lang="en-GB" sz="11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enrolment.</a:t>
            </a:r>
            <a:endParaRPr lang="en-GB">
              <a:solidFill>
                <a:schemeClr val="bg1"/>
              </a:solidFill>
            </a:endParaRPr>
          </a:p>
          <a:p>
            <a:pPr marL="171450" indent="-171450" algn="l">
              <a:buFont typeface="Arial"/>
              <a:buChar char="•"/>
            </a:pPr>
            <a:r>
              <a:rPr lang="en-GB" sz="11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Ratio of Prisma Browser sessions vs legacy methods (VPN/VDI/direct browser).</a:t>
            </a:r>
            <a:endParaRPr lang="en-AU"/>
          </a:p>
          <a:p>
            <a:pPr marL="171450" indent="-171450" algn="l">
              <a:buFont typeface="Arial"/>
              <a:buChar char="•"/>
            </a:pPr>
            <a:endParaRPr lang="en-GB" sz="1100" dirty="0">
              <a:solidFill>
                <a:schemeClr val="bg1"/>
              </a:solidFill>
              <a:latin typeface="Calibri"/>
              <a:ea typeface="Calibri"/>
              <a:cs typeface="Calibri"/>
            </a:endParaRPr>
          </a:p>
          <a:p>
            <a:pPr marL="171450" indent="-171450" algn="l">
              <a:buFont typeface="Arial"/>
              <a:buChar char="•"/>
            </a:pPr>
            <a:endParaRPr lang="en-AU" sz="1100" dirty="0">
              <a:solidFill>
                <a:schemeClr val="bg1"/>
              </a:solidFill>
            </a:endParaRPr>
          </a:p>
          <a:p>
            <a:pPr algn="l"/>
            <a:endParaRPr lang="en-AU" sz="1100">
              <a:solidFill>
                <a:schemeClr val="bg1"/>
              </a:solidFill>
            </a:endParaRPr>
          </a:p>
          <a:p>
            <a:pPr algn="l"/>
            <a:r>
              <a:rPr lang="en-GB" sz="1100" b="1" u="sng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4.2 Risk reduction</a:t>
            </a:r>
            <a:endParaRPr lang="en-US" sz="1100">
              <a:solidFill>
                <a:schemeClr val="bg1"/>
              </a:solidFill>
              <a:latin typeface="Calibri"/>
              <a:ea typeface="Calibri"/>
              <a:cs typeface="Calibri"/>
            </a:endParaRPr>
          </a:p>
          <a:p>
            <a:pPr algn="l"/>
            <a:endParaRPr lang="en-GB" sz="1100" dirty="0">
              <a:solidFill>
                <a:srgbClr val="000000"/>
              </a:solidFill>
              <a:latin typeface="Calibri"/>
              <a:ea typeface="Calibri"/>
              <a:cs typeface="Calibri"/>
            </a:endParaRPr>
          </a:p>
          <a:p>
            <a:pPr algn="l"/>
            <a:r>
              <a:rPr lang="en-GB" sz="1100" b="1">
                <a:solidFill>
                  <a:srgbClr val="00B0F0"/>
                </a:solidFill>
                <a:latin typeface="Calibri"/>
                <a:ea typeface="Calibri"/>
                <a:cs typeface="Calibri"/>
              </a:rPr>
              <a:t>Objective:</a:t>
            </a:r>
            <a:endParaRPr lang="en-US" sz="1100">
              <a:solidFill>
                <a:srgbClr val="000000"/>
              </a:solidFill>
              <a:latin typeface="Calibri"/>
              <a:ea typeface="Calibri"/>
              <a:cs typeface="Calibri"/>
            </a:endParaRPr>
          </a:p>
          <a:p>
            <a:pPr algn="l"/>
            <a:endParaRPr lang="en-AU" sz="1100" dirty="0">
              <a:solidFill>
                <a:srgbClr val="000000"/>
              </a:solidFill>
              <a:latin typeface="Calibri"/>
              <a:ea typeface="Calibri"/>
              <a:cs typeface="Calibri"/>
            </a:endParaRPr>
          </a:p>
          <a:p>
            <a:pPr algn="l"/>
            <a:r>
              <a:rPr lang="en-AU" sz="11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Prisma Browser provides </a:t>
            </a:r>
            <a:r>
              <a:rPr lang="en-AU" sz="1100" b="1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built-in threat prevention and DLP-style data protection directly in the browser</a:t>
            </a:r>
            <a:r>
              <a:rPr lang="en-AU" sz="11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, including phishing, malware, and data exfiltration controls. </a:t>
            </a:r>
            <a:endParaRPr lang="en-AU">
              <a:solidFill>
                <a:schemeClr val="bg1"/>
              </a:solidFill>
            </a:endParaRPr>
          </a:p>
          <a:p>
            <a:pPr algn="l"/>
            <a:endParaRPr lang="en-AU" sz="1100" dirty="0">
              <a:solidFill>
                <a:schemeClr val="bg1"/>
              </a:solidFill>
              <a:latin typeface="Calibri"/>
              <a:ea typeface="Calibri"/>
              <a:cs typeface="Calibri"/>
            </a:endParaRPr>
          </a:p>
          <a:p>
            <a:pPr algn="l"/>
            <a:endParaRPr lang="en-GB" sz="1100" dirty="0">
              <a:solidFill>
                <a:srgbClr val="000000"/>
              </a:solidFill>
              <a:latin typeface="Calibri"/>
              <a:ea typeface="Calibri"/>
              <a:cs typeface="Calibri"/>
            </a:endParaRPr>
          </a:p>
          <a:p>
            <a:pPr algn="l"/>
            <a:r>
              <a:rPr lang="en-GB" sz="1100" b="1">
                <a:solidFill>
                  <a:srgbClr val="00B0F0"/>
                </a:solidFill>
                <a:latin typeface="Calibri"/>
                <a:ea typeface="Calibri"/>
                <a:cs typeface="Calibri"/>
              </a:rPr>
              <a:t>Suggested metrics:</a:t>
            </a:r>
            <a:endParaRPr lang="en-GB" sz="1100">
              <a:solidFill>
                <a:srgbClr val="000000"/>
              </a:solidFill>
              <a:latin typeface="Calibri"/>
              <a:ea typeface="Calibri"/>
              <a:cs typeface="Calibri"/>
            </a:endParaRPr>
          </a:p>
          <a:p>
            <a:pPr algn="l"/>
            <a:endParaRPr lang="en-GB" sz="1100" dirty="0">
              <a:solidFill>
                <a:srgbClr val="000000"/>
              </a:solidFill>
              <a:latin typeface="Calibri"/>
              <a:ea typeface="Calibri"/>
              <a:cs typeface="Calibri"/>
            </a:endParaRPr>
          </a:p>
          <a:p>
            <a:pPr marL="171450" indent="-171450" algn="l">
              <a:buFont typeface="Arial,Sans-Serif"/>
              <a:buChar char="•"/>
            </a:pPr>
            <a:r>
              <a:rPr lang="en-GB" sz="11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Number of </a:t>
            </a:r>
            <a:r>
              <a:rPr lang="en-GB" sz="1100" b="1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blocked phishing/malicious sites</a:t>
            </a:r>
            <a:r>
              <a:rPr lang="en-GB" sz="11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and risky URLs during the pilot.</a:t>
            </a:r>
            <a:endParaRPr lang="en-US" sz="1100">
              <a:solidFill>
                <a:schemeClr val="bg1"/>
              </a:solidFill>
              <a:latin typeface="Calibri"/>
              <a:ea typeface="Calibri"/>
              <a:cs typeface="Calibri"/>
            </a:endParaRPr>
          </a:p>
          <a:p>
            <a:pPr marL="171450" indent="-171450" algn="l">
              <a:buFont typeface="Arial,Sans-Serif"/>
              <a:buChar char="•"/>
            </a:pPr>
            <a:r>
              <a:rPr lang="en-GB" sz="1100" dirty="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Number of </a:t>
            </a:r>
            <a:r>
              <a:rPr lang="en-GB" sz="1100" b="1" dirty="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blocked data-loss events</a:t>
            </a:r>
            <a:r>
              <a:rPr lang="en-GB" sz="1100" dirty="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: e.g. uploads to unsanctioned SaaS, blocked copy/paste or downloads, GenAI policy violations. </a:t>
            </a:r>
            <a:endParaRPr lang="en-GB">
              <a:solidFill>
                <a:schemeClr val="bg1"/>
              </a:solidFill>
            </a:endParaRPr>
          </a:p>
          <a:p>
            <a:pPr marL="171450" indent="-171450" algn="l">
              <a:buFont typeface="Arial,Sans-Serif"/>
              <a:buChar char="•"/>
            </a:pPr>
            <a:r>
              <a:rPr lang="en-GB" sz="11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Evidence of </a:t>
            </a:r>
            <a:r>
              <a:rPr lang="en-GB" sz="1100" b="1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reduced exposure</a:t>
            </a:r>
            <a:r>
              <a:rPr lang="en-GB" sz="11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vs baseline (if they have existing logs).</a:t>
            </a:r>
            <a:endParaRPr lang="en-GB">
              <a:solidFill>
                <a:schemeClr val="bg1"/>
              </a:solidFill>
            </a:endParaRPr>
          </a:p>
          <a:p>
            <a:pPr marL="171450" indent="-171450" algn="l">
              <a:buFont typeface="Arial,Sans-Serif"/>
              <a:buChar char="•"/>
            </a:pPr>
            <a:endParaRPr lang="en-GB" sz="1100" dirty="0">
              <a:solidFill>
                <a:schemeClr val="bg1"/>
              </a:solidFill>
              <a:latin typeface="Calibri"/>
              <a:ea typeface="Calibri"/>
              <a:cs typeface="Calibri"/>
            </a:endParaRPr>
          </a:p>
          <a:p>
            <a:pPr algn="l"/>
            <a:endParaRPr lang="en-GB" sz="1100">
              <a:solidFill>
                <a:schemeClr val="bg1"/>
              </a:solidFill>
              <a:latin typeface="Calibri"/>
              <a:ea typeface="Calibri"/>
              <a:cs typeface="Calibri"/>
            </a:endParaRPr>
          </a:p>
        </p:txBody>
      </p:sp>
      <p:sp>
        <p:nvSpPr>
          <p:cNvPr id="20" name="object 8">
            <a:extLst>
              <a:ext uri="{FF2B5EF4-FFF2-40B4-BE49-F238E27FC236}">
                <a16:creationId xmlns:a16="http://schemas.microsoft.com/office/drawing/2014/main" id="{5E2F6D36-3C73-FE41-E221-CE7E37EEE4AA}"/>
              </a:ext>
            </a:extLst>
          </p:cNvPr>
          <p:cNvSpPr txBox="1"/>
          <p:nvPr/>
        </p:nvSpPr>
        <p:spPr>
          <a:xfrm>
            <a:off x="256814" y="782021"/>
            <a:ext cx="1185212" cy="285976"/>
          </a:xfrm>
          <a:prstGeom prst="rect">
            <a:avLst/>
          </a:prstGeom>
        </p:spPr>
        <p:txBody>
          <a:bodyPr vert="horz" wrap="square" lIns="0" tIns="26670" rIns="0" bIns="0" rtlCol="0" anchor="t">
            <a:spAutoFit/>
          </a:bodyPr>
          <a:lstStyle/>
          <a:p>
            <a:pPr marL="12700">
              <a:lnSpc>
                <a:spcPct val="100000"/>
              </a:lnSpc>
              <a:spcBef>
                <a:spcPts val="210"/>
              </a:spcBef>
            </a:pPr>
            <a:r>
              <a:rPr sz="800" b="1">
                <a:solidFill>
                  <a:srgbClr val="FFFFFF"/>
                </a:solidFill>
                <a:latin typeface="Century Gothic"/>
                <a:cs typeface="Century Gothic"/>
              </a:rPr>
              <a:t>SECTION</a:t>
            </a:r>
            <a:r>
              <a:rPr sz="800" b="1" spc="155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800" b="1" spc="-25">
                <a:solidFill>
                  <a:srgbClr val="FFFFFF"/>
                </a:solidFill>
                <a:latin typeface="Century Gothic"/>
                <a:cs typeface="Century Gothic"/>
              </a:rPr>
              <a:t>1:</a:t>
            </a:r>
            <a:endParaRPr sz="800">
              <a:latin typeface="Century Gothic"/>
              <a:cs typeface="Century Gothic"/>
            </a:endParaRPr>
          </a:p>
          <a:p>
            <a:pPr marL="12700">
              <a:spcBef>
                <a:spcPts val="110"/>
              </a:spcBef>
            </a:pPr>
            <a:r>
              <a:rPr lang="en-GB" sz="800" spc="-10">
                <a:solidFill>
                  <a:srgbClr val="FFFFFF"/>
                </a:solidFill>
                <a:latin typeface="Calibri"/>
                <a:cs typeface="Calibri"/>
              </a:rPr>
              <a:t>Demo Overview</a:t>
            </a:r>
            <a:endParaRPr/>
          </a:p>
        </p:txBody>
      </p:sp>
      <p:sp>
        <p:nvSpPr>
          <p:cNvPr id="22" name="object 9">
            <a:extLst>
              <a:ext uri="{FF2B5EF4-FFF2-40B4-BE49-F238E27FC236}">
                <a16:creationId xmlns:a16="http://schemas.microsoft.com/office/drawing/2014/main" id="{33512B09-2E82-6485-CABF-E20D4DF73CD0}"/>
              </a:ext>
            </a:extLst>
          </p:cNvPr>
          <p:cNvSpPr txBox="1"/>
          <p:nvPr/>
        </p:nvSpPr>
        <p:spPr>
          <a:xfrm>
            <a:off x="256814" y="1156522"/>
            <a:ext cx="1248947" cy="285976"/>
          </a:xfrm>
          <a:prstGeom prst="rect">
            <a:avLst/>
          </a:prstGeom>
        </p:spPr>
        <p:txBody>
          <a:bodyPr vert="horz" wrap="square" lIns="0" tIns="26670" rIns="0" bIns="0" rtlCol="0" anchor="t">
            <a:spAutoFit/>
          </a:bodyPr>
          <a:lstStyle/>
          <a:p>
            <a:pPr marL="12700">
              <a:lnSpc>
                <a:spcPct val="100000"/>
              </a:lnSpc>
              <a:spcBef>
                <a:spcPts val="210"/>
              </a:spcBef>
            </a:pPr>
            <a:r>
              <a:rPr sz="800" b="1">
                <a:solidFill>
                  <a:srgbClr val="FFFFFF"/>
                </a:solidFill>
                <a:latin typeface="Century Gothic"/>
                <a:cs typeface="Century Gothic"/>
              </a:rPr>
              <a:t>SECTION</a:t>
            </a:r>
            <a:r>
              <a:rPr sz="800" b="1" spc="155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800" b="1" spc="-25">
                <a:solidFill>
                  <a:srgbClr val="FFFFFF"/>
                </a:solidFill>
                <a:latin typeface="Century Gothic"/>
                <a:cs typeface="Century Gothic"/>
              </a:rPr>
              <a:t>2:</a:t>
            </a:r>
            <a:endParaRPr sz="800">
              <a:latin typeface="Century Gothic"/>
              <a:cs typeface="Century Gothic"/>
            </a:endParaRPr>
          </a:p>
          <a:p>
            <a:pPr marL="12700">
              <a:spcBef>
                <a:spcPts val="110"/>
              </a:spcBef>
            </a:pPr>
            <a:r>
              <a:rPr lang="en-AU" sz="800" spc="-1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Preparation checklist</a:t>
            </a:r>
            <a:endParaRPr/>
          </a:p>
        </p:txBody>
      </p:sp>
      <p:sp>
        <p:nvSpPr>
          <p:cNvPr id="24" name="object 10">
            <a:extLst>
              <a:ext uri="{FF2B5EF4-FFF2-40B4-BE49-F238E27FC236}">
                <a16:creationId xmlns:a16="http://schemas.microsoft.com/office/drawing/2014/main" id="{828D46CF-A2FD-3D4C-1313-2EA72E24B5A7}"/>
              </a:ext>
            </a:extLst>
          </p:cNvPr>
          <p:cNvSpPr txBox="1"/>
          <p:nvPr/>
        </p:nvSpPr>
        <p:spPr>
          <a:xfrm>
            <a:off x="330200" y="1531594"/>
            <a:ext cx="1187842" cy="1373453"/>
          </a:xfrm>
          <a:prstGeom prst="rect">
            <a:avLst/>
          </a:prstGeom>
        </p:spPr>
        <p:txBody>
          <a:bodyPr vert="horz" wrap="square" lIns="0" tIns="26670" rIns="0" bIns="0" rtlCol="0" anchor="t">
            <a:spAutoFit/>
          </a:bodyPr>
          <a:lstStyle/>
          <a:p>
            <a:pPr marL="12700">
              <a:lnSpc>
                <a:spcPct val="100000"/>
              </a:lnSpc>
              <a:spcBef>
                <a:spcPts val="210"/>
              </a:spcBef>
            </a:pPr>
            <a:r>
              <a:rPr sz="800" b="1">
                <a:solidFill>
                  <a:srgbClr val="FFFFFF"/>
                </a:solidFill>
                <a:latin typeface="Century Gothic"/>
                <a:cs typeface="Century Gothic"/>
              </a:rPr>
              <a:t>SECTION</a:t>
            </a:r>
            <a:r>
              <a:rPr sz="800" b="1" spc="155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800" b="1" spc="-25">
                <a:solidFill>
                  <a:srgbClr val="FFFFFF"/>
                </a:solidFill>
                <a:latin typeface="Century Gothic"/>
                <a:cs typeface="Century Gothic"/>
              </a:rPr>
              <a:t>3:</a:t>
            </a:r>
            <a:endParaRPr sz="800">
              <a:latin typeface="Century Gothic"/>
              <a:cs typeface="Century Gothic"/>
            </a:endParaRPr>
          </a:p>
          <a:p>
            <a:pPr marL="12700">
              <a:spcBef>
                <a:spcPts val="113"/>
              </a:spcBef>
            </a:pPr>
            <a:r>
              <a:rPr lang="en-US" sz="800" spc="-10">
                <a:solidFill>
                  <a:srgbClr val="FFFFFF"/>
                </a:solidFill>
                <a:latin typeface="Calibri"/>
                <a:cs typeface="Calibri"/>
              </a:rPr>
              <a:t>Demo flow </a:t>
            </a:r>
          </a:p>
          <a:p>
            <a:pPr marL="12700">
              <a:spcBef>
                <a:spcPts val="112"/>
              </a:spcBef>
            </a:pPr>
            <a:r>
              <a:rPr lang="en-US" sz="800" spc="-1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 Segment 1</a:t>
            </a:r>
          </a:p>
          <a:p>
            <a:pPr marL="12700">
              <a:spcBef>
                <a:spcPts val="112"/>
              </a:spcBef>
            </a:pPr>
            <a:r>
              <a:rPr lang="en-US" sz="800" spc="-1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 Segment 2</a:t>
            </a:r>
          </a:p>
          <a:p>
            <a:pPr marL="12700">
              <a:spcBef>
                <a:spcPts val="112"/>
              </a:spcBef>
            </a:pPr>
            <a:r>
              <a:rPr lang="en-US" sz="800" spc="-1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 Segment 3</a:t>
            </a:r>
          </a:p>
          <a:p>
            <a:pPr marL="12700">
              <a:spcBef>
                <a:spcPts val="112"/>
              </a:spcBef>
            </a:pPr>
            <a:r>
              <a:rPr lang="en-US" sz="800" spc="-1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 Segment 4</a:t>
            </a:r>
          </a:p>
          <a:p>
            <a:pPr marL="12700">
              <a:spcBef>
                <a:spcPts val="112"/>
              </a:spcBef>
            </a:pPr>
            <a:r>
              <a:rPr lang="en-US" sz="800" spc="-1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 Segment 5</a:t>
            </a:r>
          </a:p>
          <a:p>
            <a:pPr marL="12700">
              <a:spcBef>
                <a:spcPts val="112"/>
              </a:spcBef>
            </a:pPr>
            <a:r>
              <a:rPr lang="en-US" sz="800" spc="-1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 Segment 6</a:t>
            </a:r>
          </a:p>
          <a:p>
            <a:pPr marL="12700">
              <a:spcBef>
                <a:spcPts val="112"/>
              </a:spcBef>
            </a:pPr>
            <a:endParaRPr lang="en-US" sz="800" spc="-10">
              <a:solidFill>
                <a:srgbClr val="FFFFFF"/>
              </a:solidFill>
              <a:latin typeface="Calibri"/>
              <a:ea typeface="Calibri"/>
              <a:cs typeface="Calibri"/>
            </a:endParaRPr>
          </a:p>
          <a:p>
            <a:pPr marL="12700">
              <a:spcBef>
                <a:spcPts val="112"/>
              </a:spcBef>
            </a:pPr>
            <a:endParaRPr lang="en-US" sz="800" spc="-10">
              <a:solidFill>
                <a:srgbClr val="FFFFFF"/>
              </a:solidFill>
              <a:latin typeface="Calibri"/>
              <a:ea typeface="Calibri"/>
              <a:cs typeface="Calibri"/>
            </a:endParaRPr>
          </a:p>
        </p:txBody>
      </p:sp>
      <p:sp>
        <p:nvSpPr>
          <p:cNvPr id="27" name="object 13">
            <a:extLst>
              <a:ext uri="{FF2B5EF4-FFF2-40B4-BE49-F238E27FC236}">
                <a16:creationId xmlns:a16="http://schemas.microsoft.com/office/drawing/2014/main" id="{10E905B4-0C04-8AD0-152A-7491FF04DE2C}"/>
              </a:ext>
            </a:extLst>
          </p:cNvPr>
          <p:cNvSpPr txBox="1"/>
          <p:nvPr/>
        </p:nvSpPr>
        <p:spPr>
          <a:xfrm>
            <a:off x="319207" y="2873629"/>
            <a:ext cx="1265992" cy="285976"/>
          </a:xfrm>
          <a:prstGeom prst="rect">
            <a:avLst/>
          </a:prstGeom>
        </p:spPr>
        <p:txBody>
          <a:bodyPr vert="horz" wrap="square" lIns="0" tIns="26670" rIns="0" bIns="0" rtlCol="0" anchor="t">
            <a:spAutoFit/>
          </a:bodyPr>
          <a:lstStyle/>
          <a:p>
            <a:pPr marL="12700">
              <a:spcBef>
                <a:spcPts val="210"/>
              </a:spcBef>
            </a:pPr>
            <a:r>
              <a:rPr sz="800" b="1">
                <a:solidFill>
                  <a:srgbClr val="FFFFFF"/>
                </a:solidFill>
                <a:latin typeface="Century Gothic"/>
                <a:cs typeface="Century Gothic"/>
              </a:rPr>
              <a:t>SECTION</a:t>
            </a:r>
            <a:r>
              <a:rPr lang="en-GB" sz="800" b="1" spc="155">
                <a:solidFill>
                  <a:srgbClr val="FFFFFF"/>
                </a:solidFill>
                <a:latin typeface="Century Gothic"/>
                <a:cs typeface="Century Gothic"/>
              </a:rPr>
              <a:t> 4</a:t>
            </a:r>
            <a:r>
              <a:rPr sz="800" b="1" spc="-25">
                <a:solidFill>
                  <a:srgbClr val="FFFFFF"/>
                </a:solidFill>
                <a:latin typeface="Century Gothic"/>
                <a:cs typeface="Century Gothic"/>
              </a:rPr>
              <a:t>:</a:t>
            </a:r>
            <a:endParaRPr sz="800">
              <a:latin typeface="Century Gothic"/>
              <a:cs typeface="Century Gothic"/>
            </a:endParaRPr>
          </a:p>
          <a:p>
            <a:pPr marL="12700">
              <a:spcBef>
                <a:spcPts val="110"/>
              </a:spcBef>
            </a:pPr>
            <a:r>
              <a:rPr lang="en-US" sz="800" spc="-10">
                <a:solidFill>
                  <a:srgbClr val="FFFFFF"/>
                </a:solidFill>
                <a:latin typeface="Calibri"/>
                <a:cs typeface="Calibri"/>
              </a:rPr>
              <a:t>Marketing Guidance</a:t>
            </a:r>
            <a:endParaRPr/>
          </a:p>
        </p:txBody>
      </p:sp>
      <p:sp>
        <p:nvSpPr>
          <p:cNvPr id="29" name="object 18">
            <a:extLst>
              <a:ext uri="{FF2B5EF4-FFF2-40B4-BE49-F238E27FC236}">
                <a16:creationId xmlns:a16="http://schemas.microsoft.com/office/drawing/2014/main" id="{0F03DFE0-430E-09D8-970D-AA483B7FC1A9}"/>
              </a:ext>
            </a:extLst>
          </p:cNvPr>
          <p:cNvSpPr/>
          <p:nvPr/>
        </p:nvSpPr>
        <p:spPr>
          <a:xfrm>
            <a:off x="334377" y="1875072"/>
            <a:ext cx="45720" cy="45720"/>
          </a:xfrm>
          <a:custGeom>
            <a:avLst/>
            <a:gdLst/>
            <a:ahLst/>
            <a:cxnLst/>
            <a:rect l="l" t="t" r="r" b="b"/>
            <a:pathLst>
              <a:path w="45720" h="45720">
                <a:moveTo>
                  <a:pt x="22860" y="0"/>
                </a:moveTo>
                <a:lnTo>
                  <a:pt x="13962" y="1796"/>
                </a:lnTo>
                <a:lnTo>
                  <a:pt x="6696" y="6696"/>
                </a:lnTo>
                <a:lnTo>
                  <a:pt x="1796" y="13962"/>
                </a:lnTo>
                <a:lnTo>
                  <a:pt x="0" y="22860"/>
                </a:lnTo>
                <a:lnTo>
                  <a:pt x="1796" y="31757"/>
                </a:lnTo>
                <a:lnTo>
                  <a:pt x="6696" y="39023"/>
                </a:lnTo>
                <a:lnTo>
                  <a:pt x="13962" y="43923"/>
                </a:lnTo>
                <a:lnTo>
                  <a:pt x="22860" y="45720"/>
                </a:lnTo>
                <a:lnTo>
                  <a:pt x="31757" y="43923"/>
                </a:lnTo>
                <a:lnTo>
                  <a:pt x="39023" y="39023"/>
                </a:lnTo>
                <a:lnTo>
                  <a:pt x="43923" y="31757"/>
                </a:lnTo>
                <a:lnTo>
                  <a:pt x="45720" y="22860"/>
                </a:lnTo>
                <a:lnTo>
                  <a:pt x="43923" y="13962"/>
                </a:lnTo>
                <a:lnTo>
                  <a:pt x="39023" y="6696"/>
                </a:lnTo>
                <a:lnTo>
                  <a:pt x="31757" y="1796"/>
                </a:lnTo>
                <a:lnTo>
                  <a:pt x="2286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>
            <a:defPPr>
              <a:defRPr kern="0"/>
            </a:defPPr>
          </a:lstStyle>
          <a:p>
            <a:endParaRPr/>
          </a:p>
        </p:txBody>
      </p:sp>
      <p:grpSp>
        <p:nvGrpSpPr>
          <p:cNvPr id="7" name="object 5">
            <a:extLst>
              <a:ext uri="{FF2B5EF4-FFF2-40B4-BE49-F238E27FC236}">
                <a16:creationId xmlns:a16="http://schemas.microsoft.com/office/drawing/2014/main" id="{8C5D389C-1646-1D4D-FD95-4DA95AD454A8}"/>
              </a:ext>
            </a:extLst>
          </p:cNvPr>
          <p:cNvGrpSpPr/>
          <p:nvPr/>
        </p:nvGrpSpPr>
        <p:grpSpPr>
          <a:xfrm>
            <a:off x="-7834" y="-571"/>
            <a:ext cx="1843365" cy="7772425"/>
            <a:chOff x="0" y="0"/>
            <a:chExt cx="1828799" cy="7772425"/>
          </a:xfrm>
        </p:grpSpPr>
        <p:pic>
          <p:nvPicPr>
            <p:cNvPr id="5" name="object 6">
              <a:extLst>
                <a:ext uri="{FF2B5EF4-FFF2-40B4-BE49-F238E27FC236}">
                  <a16:creationId xmlns:a16="http://schemas.microsoft.com/office/drawing/2014/main" id="{7E244CA8-7C64-8BA3-33B2-CC271F7CB38D}"/>
                </a:ext>
              </a:extLst>
            </p:cNvPr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0"/>
              <a:ext cx="1828799" cy="7772399"/>
            </a:xfrm>
            <a:prstGeom prst="rect">
              <a:avLst/>
            </a:prstGeom>
          </p:spPr>
        </p:pic>
        <p:sp>
          <p:nvSpPr>
            <p:cNvPr id="6" name="object 7">
              <a:extLst>
                <a:ext uri="{FF2B5EF4-FFF2-40B4-BE49-F238E27FC236}">
                  <a16:creationId xmlns:a16="http://schemas.microsoft.com/office/drawing/2014/main" id="{12BD327E-06C4-AB07-1B73-5BA546D2C349}"/>
                </a:ext>
              </a:extLst>
            </p:cNvPr>
            <p:cNvSpPr/>
            <p:nvPr/>
          </p:nvSpPr>
          <p:spPr>
            <a:xfrm>
              <a:off x="10337" y="502945"/>
              <a:ext cx="1818005" cy="7269480"/>
            </a:xfrm>
            <a:custGeom>
              <a:avLst/>
              <a:gdLst/>
              <a:ahLst/>
              <a:cxnLst/>
              <a:rect l="l" t="t" r="r" b="b"/>
              <a:pathLst>
                <a:path w="1818005" h="7269480">
                  <a:moveTo>
                    <a:pt x="150456" y="1204569"/>
                  </a:moveTo>
                  <a:lnTo>
                    <a:pt x="0" y="1492173"/>
                  </a:lnTo>
                  <a:lnTo>
                    <a:pt x="0" y="4242930"/>
                  </a:lnTo>
                  <a:lnTo>
                    <a:pt x="100304" y="4434484"/>
                  </a:lnTo>
                  <a:lnTo>
                    <a:pt x="100304" y="6439052"/>
                  </a:lnTo>
                  <a:lnTo>
                    <a:pt x="0" y="6630784"/>
                  </a:lnTo>
                  <a:lnTo>
                    <a:pt x="0" y="7269454"/>
                  </a:lnTo>
                  <a:lnTo>
                    <a:pt x="150456" y="7269454"/>
                  </a:lnTo>
                  <a:lnTo>
                    <a:pt x="150456" y="1204569"/>
                  </a:lnTo>
                  <a:close/>
                </a:path>
                <a:path w="1818005" h="7269480">
                  <a:moveTo>
                    <a:pt x="451383" y="901750"/>
                  </a:moveTo>
                  <a:lnTo>
                    <a:pt x="300926" y="1189736"/>
                  </a:lnTo>
                  <a:lnTo>
                    <a:pt x="300926" y="3669754"/>
                  </a:lnTo>
                  <a:lnTo>
                    <a:pt x="401231" y="3861308"/>
                  </a:lnTo>
                  <a:lnTo>
                    <a:pt x="401231" y="6439192"/>
                  </a:lnTo>
                  <a:lnTo>
                    <a:pt x="300926" y="6631178"/>
                  </a:lnTo>
                  <a:lnTo>
                    <a:pt x="300926" y="7269454"/>
                  </a:lnTo>
                  <a:lnTo>
                    <a:pt x="451383" y="7269454"/>
                  </a:lnTo>
                  <a:lnTo>
                    <a:pt x="451383" y="901750"/>
                  </a:lnTo>
                  <a:close/>
                </a:path>
                <a:path w="1818005" h="7269480">
                  <a:moveTo>
                    <a:pt x="752297" y="601421"/>
                  </a:moveTo>
                  <a:lnTo>
                    <a:pt x="601840" y="889406"/>
                  </a:lnTo>
                  <a:lnTo>
                    <a:pt x="601840" y="3095371"/>
                  </a:lnTo>
                  <a:lnTo>
                    <a:pt x="702144" y="3286925"/>
                  </a:lnTo>
                  <a:lnTo>
                    <a:pt x="702144" y="6439179"/>
                  </a:lnTo>
                  <a:lnTo>
                    <a:pt x="601840" y="6631178"/>
                  </a:lnTo>
                  <a:lnTo>
                    <a:pt x="601840" y="7269454"/>
                  </a:lnTo>
                  <a:lnTo>
                    <a:pt x="752297" y="7269454"/>
                  </a:lnTo>
                  <a:lnTo>
                    <a:pt x="752297" y="601421"/>
                  </a:lnTo>
                  <a:close/>
                </a:path>
                <a:path w="1818005" h="7269480">
                  <a:moveTo>
                    <a:pt x="1053223" y="301523"/>
                  </a:moveTo>
                  <a:lnTo>
                    <a:pt x="902766" y="588772"/>
                  </a:lnTo>
                  <a:lnTo>
                    <a:pt x="902766" y="2515628"/>
                  </a:lnTo>
                  <a:lnTo>
                    <a:pt x="1003071" y="2707182"/>
                  </a:lnTo>
                  <a:lnTo>
                    <a:pt x="1003071" y="6438938"/>
                  </a:lnTo>
                  <a:lnTo>
                    <a:pt x="902766" y="6630429"/>
                  </a:lnTo>
                  <a:lnTo>
                    <a:pt x="902766" y="7269454"/>
                  </a:lnTo>
                  <a:lnTo>
                    <a:pt x="1053223" y="7269454"/>
                  </a:lnTo>
                  <a:lnTo>
                    <a:pt x="1053223" y="301523"/>
                  </a:lnTo>
                  <a:close/>
                </a:path>
                <a:path w="1818005" h="7269480">
                  <a:moveTo>
                    <a:pt x="1354150" y="0"/>
                  </a:moveTo>
                  <a:lnTo>
                    <a:pt x="1203693" y="287972"/>
                  </a:lnTo>
                  <a:lnTo>
                    <a:pt x="1203693" y="1939950"/>
                  </a:lnTo>
                  <a:lnTo>
                    <a:pt x="1303997" y="2131504"/>
                  </a:lnTo>
                  <a:lnTo>
                    <a:pt x="1303997" y="6439179"/>
                  </a:lnTo>
                  <a:lnTo>
                    <a:pt x="1203693" y="6631178"/>
                  </a:lnTo>
                  <a:lnTo>
                    <a:pt x="1203693" y="7269454"/>
                  </a:lnTo>
                  <a:lnTo>
                    <a:pt x="1354150" y="7269454"/>
                  </a:lnTo>
                  <a:lnTo>
                    <a:pt x="1354150" y="0"/>
                  </a:lnTo>
                  <a:close/>
                </a:path>
                <a:path w="1818005" h="7269480">
                  <a:moveTo>
                    <a:pt x="1655076" y="1830463"/>
                  </a:moveTo>
                  <a:lnTo>
                    <a:pt x="1504619" y="2118360"/>
                  </a:lnTo>
                  <a:lnTo>
                    <a:pt x="1504619" y="6247269"/>
                  </a:lnTo>
                  <a:lnTo>
                    <a:pt x="1655076" y="6534518"/>
                  </a:lnTo>
                  <a:lnTo>
                    <a:pt x="1655076" y="1830463"/>
                  </a:lnTo>
                  <a:close/>
                </a:path>
                <a:path w="1818005" h="7269480">
                  <a:moveTo>
                    <a:pt x="1817738" y="2671267"/>
                  </a:moveTo>
                  <a:lnTo>
                    <a:pt x="1805546" y="2694584"/>
                  </a:lnTo>
                  <a:lnTo>
                    <a:pt x="1805546" y="6247269"/>
                  </a:lnTo>
                  <a:lnTo>
                    <a:pt x="1814449" y="6264275"/>
                  </a:lnTo>
                  <a:lnTo>
                    <a:pt x="1817738" y="2671267"/>
                  </a:lnTo>
                  <a:close/>
                </a:path>
              </a:pathLst>
            </a:custGeom>
            <a:solidFill>
              <a:srgbClr val="06C5EC">
                <a:alpha val="14999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1" name="object 8">
            <a:extLst>
              <a:ext uri="{FF2B5EF4-FFF2-40B4-BE49-F238E27FC236}">
                <a16:creationId xmlns:a16="http://schemas.microsoft.com/office/drawing/2014/main" id="{96CA0341-2429-DAFC-B57E-E288BF200D8F}"/>
              </a:ext>
            </a:extLst>
          </p:cNvPr>
          <p:cNvSpPr txBox="1"/>
          <p:nvPr/>
        </p:nvSpPr>
        <p:spPr>
          <a:xfrm>
            <a:off x="278664" y="782021"/>
            <a:ext cx="1185212" cy="285976"/>
          </a:xfrm>
          <a:prstGeom prst="rect">
            <a:avLst/>
          </a:prstGeom>
        </p:spPr>
        <p:txBody>
          <a:bodyPr vert="horz" wrap="square" lIns="0" tIns="26670" rIns="0" bIns="0" rtlCol="0" anchor="t">
            <a:spAutoFit/>
          </a:bodyPr>
          <a:lstStyle/>
          <a:p>
            <a:pPr marL="12700">
              <a:lnSpc>
                <a:spcPct val="100000"/>
              </a:lnSpc>
              <a:spcBef>
                <a:spcPts val="210"/>
              </a:spcBef>
            </a:pPr>
            <a:r>
              <a:rPr sz="800" b="1">
                <a:solidFill>
                  <a:srgbClr val="FFFFFF"/>
                </a:solidFill>
                <a:latin typeface="Century Gothic"/>
                <a:cs typeface="Century Gothic"/>
              </a:rPr>
              <a:t>SECTION</a:t>
            </a:r>
            <a:r>
              <a:rPr sz="800" b="1" spc="155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800" b="1" spc="-25">
                <a:solidFill>
                  <a:srgbClr val="FFFFFF"/>
                </a:solidFill>
                <a:latin typeface="Century Gothic"/>
                <a:cs typeface="Century Gothic"/>
              </a:rPr>
              <a:t>1:</a:t>
            </a:r>
            <a:endParaRPr sz="800">
              <a:latin typeface="Century Gothic"/>
              <a:cs typeface="Century Gothic"/>
            </a:endParaRPr>
          </a:p>
          <a:p>
            <a:pPr marL="12700">
              <a:spcBef>
                <a:spcPts val="110"/>
              </a:spcBef>
            </a:pPr>
            <a:r>
              <a:rPr lang="en-GB" sz="800" spc="-10">
                <a:solidFill>
                  <a:srgbClr val="FFFFFF"/>
                </a:solidFill>
                <a:latin typeface="Calibri"/>
                <a:cs typeface="Calibri"/>
              </a:rPr>
              <a:t>Pilot Overview</a:t>
            </a:r>
            <a:endParaRPr/>
          </a:p>
        </p:txBody>
      </p:sp>
      <p:sp>
        <p:nvSpPr>
          <p:cNvPr id="26" name="object 9">
            <a:extLst>
              <a:ext uri="{FF2B5EF4-FFF2-40B4-BE49-F238E27FC236}">
                <a16:creationId xmlns:a16="http://schemas.microsoft.com/office/drawing/2014/main" id="{F044C730-2841-BDBD-E4D9-1A435A1B8FE5}"/>
              </a:ext>
            </a:extLst>
          </p:cNvPr>
          <p:cNvSpPr txBox="1"/>
          <p:nvPr/>
        </p:nvSpPr>
        <p:spPr>
          <a:xfrm>
            <a:off x="278664" y="1156522"/>
            <a:ext cx="1248947" cy="285976"/>
          </a:xfrm>
          <a:prstGeom prst="rect">
            <a:avLst/>
          </a:prstGeom>
        </p:spPr>
        <p:txBody>
          <a:bodyPr vert="horz" wrap="square" lIns="0" tIns="26670" rIns="0" bIns="0" rtlCol="0" anchor="t">
            <a:spAutoFit/>
          </a:bodyPr>
          <a:lstStyle/>
          <a:p>
            <a:pPr marL="12700">
              <a:lnSpc>
                <a:spcPct val="100000"/>
              </a:lnSpc>
              <a:spcBef>
                <a:spcPts val="210"/>
              </a:spcBef>
            </a:pPr>
            <a:r>
              <a:rPr sz="800" b="1">
                <a:solidFill>
                  <a:srgbClr val="FFFFFF"/>
                </a:solidFill>
                <a:latin typeface="Century Gothic"/>
                <a:cs typeface="Century Gothic"/>
              </a:rPr>
              <a:t>SECTION</a:t>
            </a:r>
            <a:r>
              <a:rPr sz="800" b="1" spc="155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800" b="1" spc="-25">
                <a:solidFill>
                  <a:srgbClr val="FFFFFF"/>
                </a:solidFill>
                <a:latin typeface="Century Gothic"/>
                <a:cs typeface="Century Gothic"/>
              </a:rPr>
              <a:t>2:</a:t>
            </a:r>
            <a:endParaRPr sz="800">
              <a:latin typeface="Century Gothic"/>
              <a:cs typeface="Century Gothic"/>
            </a:endParaRPr>
          </a:p>
          <a:p>
            <a:pPr marL="12700">
              <a:spcBef>
                <a:spcPts val="110"/>
              </a:spcBef>
            </a:pPr>
            <a:r>
              <a:rPr lang="en-AU" sz="800" spc="-1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Pilot Scope</a:t>
            </a:r>
            <a:endParaRPr/>
          </a:p>
        </p:txBody>
      </p:sp>
      <p:sp>
        <p:nvSpPr>
          <p:cNvPr id="30" name="object 10">
            <a:extLst>
              <a:ext uri="{FF2B5EF4-FFF2-40B4-BE49-F238E27FC236}">
                <a16:creationId xmlns:a16="http://schemas.microsoft.com/office/drawing/2014/main" id="{20DD79E5-CFB4-FC23-B97B-DE2A26EFBBAC}"/>
              </a:ext>
            </a:extLst>
          </p:cNvPr>
          <p:cNvSpPr txBox="1"/>
          <p:nvPr/>
        </p:nvSpPr>
        <p:spPr>
          <a:xfrm>
            <a:off x="308350" y="1873959"/>
            <a:ext cx="1187842" cy="1101584"/>
          </a:xfrm>
          <a:prstGeom prst="rect">
            <a:avLst/>
          </a:prstGeom>
        </p:spPr>
        <p:txBody>
          <a:bodyPr vert="horz" wrap="square" lIns="0" tIns="26670" rIns="0" bIns="0" rtlCol="0" anchor="t">
            <a:spAutoFit/>
          </a:bodyPr>
          <a:lstStyle/>
          <a:p>
            <a:pPr marL="12700">
              <a:spcBef>
                <a:spcPts val="210"/>
              </a:spcBef>
            </a:pPr>
            <a:r>
              <a:rPr sz="800" b="1">
                <a:solidFill>
                  <a:srgbClr val="FFFFFF"/>
                </a:solidFill>
                <a:latin typeface="Century Gothic"/>
                <a:cs typeface="Century Gothic"/>
              </a:rPr>
              <a:t>SECTION</a:t>
            </a:r>
            <a:r>
              <a:rPr lang="en-GB" sz="800" b="1" spc="155">
                <a:solidFill>
                  <a:srgbClr val="FFFFFF"/>
                </a:solidFill>
                <a:latin typeface="Century Gothic"/>
                <a:cs typeface="Century Gothic"/>
              </a:rPr>
              <a:t> 4</a:t>
            </a:r>
            <a:r>
              <a:rPr sz="800" b="1" spc="-25">
                <a:solidFill>
                  <a:srgbClr val="FFFFFF"/>
                </a:solidFill>
                <a:latin typeface="Century Gothic"/>
                <a:cs typeface="Century Gothic"/>
              </a:rPr>
              <a:t>:</a:t>
            </a:r>
            <a:endParaRPr sz="800">
              <a:latin typeface="Century Gothic"/>
              <a:cs typeface="Century Gothic"/>
            </a:endParaRPr>
          </a:p>
          <a:p>
            <a:pPr marL="12700">
              <a:spcBef>
                <a:spcPts val="112"/>
              </a:spcBef>
            </a:pPr>
            <a:r>
              <a:rPr lang="en-US" sz="800" spc="-10">
                <a:solidFill>
                  <a:srgbClr val="FFFFFF"/>
                </a:solidFill>
                <a:latin typeface="Calibri"/>
                <a:cs typeface="Calibri"/>
              </a:rPr>
              <a:t>Success criteria and metrics</a:t>
            </a:r>
            <a:endParaRPr lang="en-US"/>
          </a:p>
          <a:p>
            <a:pPr marL="12700">
              <a:spcBef>
                <a:spcPts val="112"/>
              </a:spcBef>
            </a:pPr>
            <a:r>
              <a:rPr lang="en-US" sz="800" spc="-1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 4.1 Adoption and usage</a:t>
            </a:r>
          </a:p>
          <a:p>
            <a:pPr marL="12700">
              <a:spcBef>
                <a:spcPts val="112"/>
              </a:spcBef>
            </a:pPr>
            <a:r>
              <a:rPr lang="en-US" sz="800" spc="-1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 4.2 Risk reduction</a:t>
            </a:r>
          </a:p>
          <a:p>
            <a:pPr marL="12700">
              <a:spcBef>
                <a:spcPts val="112"/>
              </a:spcBef>
            </a:pPr>
            <a:r>
              <a:rPr lang="en-US" sz="800" spc="-1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 4.3 User experience</a:t>
            </a:r>
          </a:p>
          <a:p>
            <a:pPr marL="12700">
              <a:spcBef>
                <a:spcPts val="112"/>
              </a:spcBef>
            </a:pPr>
            <a:r>
              <a:rPr lang="en-US" sz="800" spc="-1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 4.4 Operational and cost </a:t>
            </a:r>
          </a:p>
          <a:p>
            <a:pPr marL="12700">
              <a:spcBef>
                <a:spcPts val="112"/>
              </a:spcBef>
            </a:pPr>
            <a:r>
              <a:rPr lang="en-US" sz="800" spc="-1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     indicators</a:t>
            </a:r>
          </a:p>
          <a:p>
            <a:pPr marL="12700">
              <a:spcBef>
                <a:spcPts val="112"/>
              </a:spcBef>
            </a:pPr>
            <a:endParaRPr lang="en-US" sz="800" spc="-10">
              <a:solidFill>
                <a:srgbClr val="FFFFFF"/>
              </a:solidFill>
              <a:latin typeface="Calibri"/>
              <a:ea typeface="Calibri"/>
              <a:cs typeface="Calibri"/>
            </a:endParaRPr>
          </a:p>
        </p:txBody>
      </p:sp>
      <p:sp>
        <p:nvSpPr>
          <p:cNvPr id="32" name="object 13">
            <a:extLst>
              <a:ext uri="{FF2B5EF4-FFF2-40B4-BE49-F238E27FC236}">
                <a16:creationId xmlns:a16="http://schemas.microsoft.com/office/drawing/2014/main" id="{6B599816-6F8E-3B54-FC1D-26E1A33972D8}"/>
              </a:ext>
            </a:extLst>
          </p:cNvPr>
          <p:cNvSpPr txBox="1"/>
          <p:nvPr/>
        </p:nvSpPr>
        <p:spPr>
          <a:xfrm>
            <a:off x="275507" y="1533309"/>
            <a:ext cx="1047490" cy="285976"/>
          </a:xfrm>
          <a:prstGeom prst="rect">
            <a:avLst/>
          </a:prstGeom>
        </p:spPr>
        <p:txBody>
          <a:bodyPr vert="horz" wrap="square" lIns="0" tIns="26670" rIns="0" bIns="0" rtlCol="0" anchor="t">
            <a:spAutoFit/>
          </a:bodyPr>
          <a:lstStyle/>
          <a:p>
            <a:pPr marL="12700">
              <a:spcBef>
                <a:spcPts val="210"/>
              </a:spcBef>
            </a:pPr>
            <a:r>
              <a:rPr sz="800" b="1">
                <a:solidFill>
                  <a:srgbClr val="FFFFFF"/>
                </a:solidFill>
                <a:latin typeface="Century Gothic"/>
                <a:cs typeface="Century Gothic"/>
              </a:rPr>
              <a:t>SECTION</a:t>
            </a:r>
            <a:r>
              <a:rPr lang="en-GB" sz="800" b="1" spc="155">
                <a:solidFill>
                  <a:srgbClr val="FFFFFF"/>
                </a:solidFill>
                <a:latin typeface="Century Gothic"/>
                <a:cs typeface="Century Gothic"/>
              </a:rPr>
              <a:t> 3</a:t>
            </a:r>
            <a:r>
              <a:rPr sz="800" b="1" spc="-25">
                <a:solidFill>
                  <a:srgbClr val="FFFFFF"/>
                </a:solidFill>
                <a:latin typeface="Century Gothic"/>
                <a:cs typeface="Century Gothic"/>
              </a:rPr>
              <a:t>:</a:t>
            </a:r>
            <a:endParaRPr sz="800">
              <a:latin typeface="Century Gothic"/>
              <a:cs typeface="Century Gothic"/>
            </a:endParaRPr>
          </a:p>
          <a:p>
            <a:pPr marL="12700">
              <a:spcBef>
                <a:spcPts val="110"/>
              </a:spcBef>
            </a:pPr>
            <a:r>
              <a:rPr lang="en-US" sz="800" spc="-10">
                <a:solidFill>
                  <a:srgbClr val="FFFFFF"/>
                </a:solidFill>
                <a:latin typeface="Calibri"/>
                <a:cs typeface="Calibri"/>
              </a:rPr>
              <a:t>Pilot use-case definition</a:t>
            </a:r>
            <a:endParaRPr/>
          </a:p>
        </p:txBody>
      </p:sp>
      <p:sp>
        <p:nvSpPr>
          <p:cNvPr id="34" name="object 18">
            <a:extLst>
              <a:ext uri="{FF2B5EF4-FFF2-40B4-BE49-F238E27FC236}">
                <a16:creationId xmlns:a16="http://schemas.microsoft.com/office/drawing/2014/main" id="{646CC473-3CF5-FA39-1BD3-D88F461E049F}"/>
              </a:ext>
            </a:extLst>
          </p:cNvPr>
          <p:cNvSpPr/>
          <p:nvPr/>
        </p:nvSpPr>
        <p:spPr>
          <a:xfrm>
            <a:off x="232409" y="2217436"/>
            <a:ext cx="45720" cy="45720"/>
          </a:xfrm>
          <a:custGeom>
            <a:avLst/>
            <a:gdLst/>
            <a:ahLst/>
            <a:cxnLst/>
            <a:rect l="l" t="t" r="r" b="b"/>
            <a:pathLst>
              <a:path w="45720" h="45720">
                <a:moveTo>
                  <a:pt x="22860" y="0"/>
                </a:moveTo>
                <a:lnTo>
                  <a:pt x="13962" y="1796"/>
                </a:lnTo>
                <a:lnTo>
                  <a:pt x="6696" y="6696"/>
                </a:lnTo>
                <a:lnTo>
                  <a:pt x="1796" y="13962"/>
                </a:lnTo>
                <a:lnTo>
                  <a:pt x="0" y="22860"/>
                </a:lnTo>
                <a:lnTo>
                  <a:pt x="1796" y="31757"/>
                </a:lnTo>
                <a:lnTo>
                  <a:pt x="6696" y="39023"/>
                </a:lnTo>
                <a:lnTo>
                  <a:pt x="13962" y="43923"/>
                </a:lnTo>
                <a:lnTo>
                  <a:pt x="22860" y="45720"/>
                </a:lnTo>
                <a:lnTo>
                  <a:pt x="31757" y="43923"/>
                </a:lnTo>
                <a:lnTo>
                  <a:pt x="39023" y="39023"/>
                </a:lnTo>
                <a:lnTo>
                  <a:pt x="43923" y="31757"/>
                </a:lnTo>
                <a:lnTo>
                  <a:pt x="45720" y="22860"/>
                </a:lnTo>
                <a:lnTo>
                  <a:pt x="43923" y="13962"/>
                </a:lnTo>
                <a:lnTo>
                  <a:pt x="39023" y="6696"/>
                </a:lnTo>
                <a:lnTo>
                  <a:pt x="31757" y="1796"/>
                </a:lnTo>
                <a:lnTo>
                  <a:pt x="2286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13">
            <a:extLst>
              <a:ext uri="{FF2B5EF4-FFF2-40B4-BE49-F238E27FC236}">
                <a16:creationId xmlns:a16="http://schemas.microsoft.com/office/drawing/2014/main" id="{DA17EB75-B81D-05DC-6D4C-A1843C8D38C3}"/>
              </a:ext>
            </a:extLst>
          </p:cNvPr>
          <p:cNvSpPr txBox="1"/>
          <p:nvPr/>
        </p:nvSpPr>
        <p:spPr>
          <a:xfrm>
            <a:off x="275565" y="2924619"/>
            <a:ext cx="1265992" cy="285976"/>
          </a:xfrm>
          <a:prstGeom prst="rect">
            <a:avLst/>
          </a:prstGeom>
        </p:spPr>
        <p:txBody>
          <a:bodyPr vert="horz" wrap="square" lIns="0" tIns="26670" rIns="0" bIns="0" rtlCol="0" anchor="t">
            <a:spAutoFit/>
          </a:bodyPr>
          <a:lstStyle/>
          <a:p>
            <a:pPr marL="12700">
              <a:spcBef>
                <a:spcPts val="210"/>
              </a:spcBef>
            </a:pPr>
            <a:r>
              <a:rPr sz="800" b="1">
                <a:solidFill>
                  <a:srgbClr val="FFFFFF"/>
                </a:solidFill>
                <a:latin typeface="Century Gothic"/>
                <a:cs typeface="Century Gothic"/>
              </a:rPr>
              <a:t>SECTION</a:t>
            </a:r>
            <a:r>
              <a:rPr lang="en-GB" sz="800" b="1" spc="155">
                <a:solidFill>
                  <a:srgbClr val="FFFFFF"/>
                </a:solidFill>
                <a:latin typeface="Century Gothic"/>
                <a:cs typeface="Century Gothic"/>
              </a:rPr>
              <a:t> 5</a:t>
            </a:r>
            <a:r>
              <a:rPr sz="800" b="1" spc="-25">
                <a:solidFill>
                  <a:srgbClr val="FFFFFF"/>
                </a:solidFill>
                <a:latin typeface="Century Gothic"/>
                <a:cs typeface="Century Gothic"/>
              </a:rPr>
              <a:t>:</a:t>
            </a:r>
            <a:endParaRPr sz="800">
              <a:latin typeface="Century Gothic"/>
              <a:cs typeface="Century Gothic"/>
            </a:endParaRPr>
          </a:p>
          <a:p>
            <a:pPr marL="12700">
              <a:spcBef>
                <a:spcPts val="110"/>
              </a:spcBef>
            </a:pPr>
            <a:r>
              <a:rPr lang="en-US" sz="800" spc="-10">
                <a:solidFill>
                  <a:srgbClr val="FFFFFF"/>
                </a:solidFill>
                <a:latin typeface="Calibri"/>
                <a:cs typeface="Calibri"/>
              </a:rPr>
              <a:t>30-day timeline</a:t>
            </a:r>
            <a:endParaRPr/>
          </a:p>
        </p:txBody>
      </p:sp>
      <p:sp>
        <p:nvSpPr>
          <p:cNvPr id="38" name="object 13">
            <a:extLst>
              <a:ext uri="{FF2B5EF4-FFF2-40B4-BE49-F238E27FC236}">
                <a16:creationId xmlns:a16="http://schemas.microsoft.com/office/drawing/2014/main" id="{515010F7-2C0C-6823-D6D0-05DF807AD163}"/>
              </a:ext>
            </a:extLst>
          </p:cNvPr>
          <p:cNvSpPr txBox="1"/>
          <p:nvPr/>
        </p:nvSpPr>
        <p:spPr>
          <a:xfrm>
            <a:off x="290195" y="3317973"/>
            <a:ext cx="1265992" cy="285976"/>
          </a:xfrm>
          <a:prstGeom prst="rect">
            <a:avLst/>
          </a:prstGeom>
        </p:spPr>
        <p:txBody>
          <a:bodyPr vert="horz" wrap="square" lIns="0" tIns="26670" rIns="0" bIns="0" rtlCol="0" anchor="t">
            <a:spAutoFit/>
          </a:bodyPr>
          <a:lstStyle/>
          <a:p>
            <a:pPr marL="12700">
              <a:spcBef>
                <a:spcPts val="210"/>
              </a:spcBef>
            </a:pPr>
            <a:r>
              <a:rPr sz="800" b="1">
                <a:solidFill>
                  <a:srgbClr val="FFFFFF"/>
                </a:solidFill>
                <a:latin typeface="Century Gothic"/>
                <a:cs typeface="Century Gothic"/>
              </a:rPr>
              <a:t>SECTION</a:t>
            </a:r>
            <a:r>
              <a:rPr lang="en-GB" sz="800" b="1" spc="155">
                <a:solidFill>
                  <a:srgbClr val="FFFFFF"/>
                </a:solidFill>
                <a:latin typeface="Century Gothic"/>
                <a:cs typeface="Century Gothic"/>
              </a:rPr>
              <a:t> 6</a:t>
            </a:r>
            <a:r>
              <a:rPr sz="800" b="1" spc="-25">
                <a:solidFill>
                  <a:srgbClr val="FFFFFF"/>
                </a:solidFill>
                <a:latin typeface="Century Gothic"/>
                <a:cs typeface="Century Gothic"/>
              </a:rPr>
              <a:t>:</a:t>
            </a:r>
            <a:endParaRPr sz="800">
              <a:latin typeface="Century Gothic"/>
              <a:cs typeface="Century Gothic"/>
            </a:endParaRPr>
          </a:p>
          <a:p>
            <a:pPr marL="12700">
              <a:spcBef>
                <a:spcPts val="110"/>
              </a:spcBef>
            </a:pPr>
            <a:r>
              <a:rPr lang="en-US" sz="800" spc="-10">
                <a:solidFill>
                  <a:srgbClr val="FFFFFF"/>
                </a:solidFill>
                <a:latin typeface="Calibri"/>
                <a:cs typeface="Calibri"/>
              </a:rPr>
              <a:t>Roles and responsibilities</a:t>
            </a:r>
            <a:endParaRPr/>
          </a:p>
        </p:txBody>
      </p:sp>
      <p:sp>
        <p:nvSpPr>
          <p:cNvPr id="40" name="object 13">
            <a:extLst>
              <a:ext uri="{FF2B5EF4-FFF2-40B4-BE49-F238E27FC236}">
                <a16:creationId xmlns:a16="http://schemas.microsoft.com/office/drawing/2014/main" id="{07E18D25-6056-2C96-6199-53922D62A94F}"/>
              </a:ext>
            </a:extLst>
          </p:cNvPr>
          <p:cNvSpPr txBox="1"/>
          <p:nvPr/>
        </p:nvSpPr>
        <p:spPr>
          <a:xfrm>
            <a:off x="290258" y="3747750"/>
            <a:ext cx="1265992" cy="285976"/>
          </a:xfrm>
          <a:prstGeom prst="rect">
            <a:avLst/>
          </a:prstGeom>
        </p:spPr>
        <p:txBody>
          <a:bodyPr vert="horz" wrap="square" lIns="0" tIns="26670" rIns="0" bIns="0" rtlCol="0" anchor="t">
            <a:spAutoFit/>
          </a:bodyPr>
          <a:lstStyle/>
          <a:p>
            <a:pPr marL="12700">
              <a:spcBef>
                <a:spcPts val="210"/>
              </a:spcBef>
            </a:pPr>
            <a:r>
              <a:rPr sz="800" b="1">
                <a:solidFill>
                  <a:srgbClr val="FFFFFF"/>
                </a:solidFill>
                <a:latin typeface="Century Gothic"/>
                <a:cs typeface="Century Gothic"/>
              </a:rPr>
              <a:t>SECTION</a:t>
            </a:r>
            <a:r>
              <a:rPr lang="en-GB" sz="800" b="1" spc="155">
                <a:solidFill>
                  <a:srgbClr val="FFFFFF"/>
                </a:solidFill>
                <a:latin typeface="Century Gothic"/>
                <a:cs typeface="Century Gothic"/>
              </a:rPr>
              <a:t> 7</a:t>
            </a:r>
            <a:r>
              <a:rPr sz="800" b="1" spc="-25">
                <a:solidFill>
                  <a:srgbClr val="FFFFFF"/>
                </a:solidFill>
                <a:latin typeface="Century Gothic"/>
                <a:cs typeface="Century Gothic"/>
              </a:rPr>
              <a:t>:</a:t>
            </a:r>
            <a:endParaRPr sz="800">
              <a:latin typeface="Century Gothic"/>
              <a:cs typeface="Century Gothic"/>
            </a:endParaRPr>
          </a:p>
          <a:p>
            <a:pPr marL="12700">
              <a:spcBef>
                <a:spcPts val="110"/>
              </a:spcBef>
            </a:pPr>
            <a:r>
              <a:rPr lang="en-US" sz="800" spc="-10">
                <a:solidFill>
                  <a:srgbClr val="FFFFFF"/>
                </a:solidFill>
                <a:latin typeface="Calibri"/>
                <a:cs typeface="Calibri"/>
              </a:rPr>
              <a:t>Form to fill</a:t>
            </a:r>
            <a:endParaRPr lang="en-US"/>
          </a:p>
        </p:txBody>
      </p:sp>
      <p:sp>
        <p:nvSpPr>
          <p:cNvPr id="41" name="object 18">
            <a:extLst>
              <a:ext uri="{FF2B5EF4-FFF2-40B4-BE49-F238E27FC236}">
                <a16:creationId xmlns:a16="http://schemas.microsoft.com/office/drawing/2014/main" id="{FA59BB56-2CDE-B8E6-B01C-809F82591AE7}"/>
              </a:ext>
            </a:extLst>
          </p:cNvPr>
          <p:cNvSpPr/>
          <p:nvPr/>
        </p:nvSpPr>
        <p:spPr>
          <a:xfrm>
            <a:off x="232457" y="2355838"/>
            <a:ext cx="45720" cy="45720"/>
          </a:xfrm>
          <a:custGeom>
            <a:avLst/>
            <a:gdLst/>
            <a:ahLst/>
            <a:cxnLst/>
            <a:rect l="l" t="t" r="r" b="b"/>
            <a:pathLst>
              <a:path w="45720" h="45720">
                <a:moveTo>
                  <a:pt x="22860" y="0"/>
                </a:moveTo>
                <a:lnTo>
                  <a:pt x="13962" y="1796"/>
                </a:lnTo>
                <a:lnTo>
                  <a:pt x="6696" y="6696"/>
                </a:lnTo>
                <a:lnTo>
                  <a:pt x="1796" y="13962"/>
                </a:lnTo>
                <a:lnTo>
                  <a:pt x="0" y="22860"/>
                </a:lnTo>
                <a:lnTo>
                  <a:pt x="1796" y="31757"/>
                </a:lnTo>
                <a:lnTo>
                  <a:pt x="6696" y="39023"/>
                </a:lnTo>
                <a:lnTo>
                  <a:pt x="13962" y="43923"/>
                </a:lnTo>
                <a:lnTo>
                  <a:pt x="22860" y="45720"/>
                </a:lnTo>
                <a:lnTo>
                  <a:pt x="31757" y="43923"/>
                </a:lnTo>
                <a:lnTo>
                  <a:pt x="39023" y="39023"/>
                </a:lnTo>
                <a:lnTo>
                  <a:pt x="43923" y="31757"/>
                </a:lnTo>
                <a:lnTo>
                  <a:pt x="45720" y="22860"/>
                </a:lnTo>
                <a:lnTo>
                  <a:pt x="43923" y="13962"/>
                </a:lnTo>
                <a:lnTo>
                  <a:pt x="39023" y="6696"/>
                </a:lnTo>
                <a:lnTo>
                  <a:pt x="31757" y="1796"/>
                </a:lnTo>
                <a:lnTo>
                  <a:pt x="2286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TextBox 5">
            <a:extLst>
              <a:ext uri="{FF2B5EF4-FFF2-40B4-BE49-F238E27FC236}">
                <a16:creationId xmlns:a16="http://schemas.microsoft.com/office/drawing/2014/main" id="{2C58DD6D-43E8-2D75-75FC-9A7E5087842E}"/>
              </a:ext>
            </a:extLst>
          </p:cNvPr>
          <p:cNvSpPr txBox="1"/>
          <p:nvPr/>
        </p:nvSpPr>
        <p:spPr>
          <a:xfrm>
            <a:off x="2273211" y="7146353"/>
            <a:ext cx="2405302" cy="369332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kern="0"/>
            </a:defPPr>
          </a:lstStyle>
          <a:p>
            <a:pPr algn="l"/>
            <a:r>
              <a:rPr lang="en-GB">
                <a:solidFill>
                  <a:srgbClr val="FF0000"/>
                </a:solidFill>
              </a:rPr>
              <a:t>Insert your logo here</a:t>
            </a:r>
          </a:p>
        </p:txBody>
      </p:sp>
    </p:spTree>
    <p:extLst>
      <p:ext uri="{BB962C8B-B14F-4D97-AF65-F5344CB8AC3E}">
        <p14:creationId xmlns:p14="http://schemas.microsoft.com/office/powerpoint/2010/main" val="9129779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C488483E-60F2-D06B-1B4C-E674017F2F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object 2">
            <a:extLst>
              <a:ext uri="{FF2B5EF4-FFF2-40B4-BE49-F238E27FC236}">
                <a16:creationId xmlns:a16="http://schemas.microsoft.com/office/drawing/2014/main" id="{C2213389-9FD5-4AC8-6FFC-2F506F3F6743}"/>
              </a:ext>
            </a:extLst>
          </p:cNvPr>
          <p:cNvSpPr/>
          <p:nvPr/>
        </p:nvSpPr>
        <p:spPr>
          <a:xfrm>
            <a:off x="1594779" y="7284"/>
            <a:ext cx="8675095" cy="7772400"/>
          </a:xfrm>
          <a:custGeom>
            <a:avLst/>
            <a:gdLst/>
            <a:ahLst/>
            <a:cxnLst/>
            <a:rect l="l" t="t" r="r" b="b"/>
            <a:pathLst>
              <a:path w="8449310" h="7772400">
                <a:moveTo>
                  <a:pt x="8449056" y="0"/>
                </a:moveTo>
                <a:lnTo>
                  <a:pt x="0" y="0"/>
                </a:lnTo>
                <a:lnTo>
                  <a:pt x="0" y="7772400"/>
                </a:lnTo>
                <a:lnTo>
                  <a:pt x="8449056" y="7772400"/>
                </a:lnTo>
                <a:lnTo>
                  <a:pt x="8449056" y="0"/>
                </a:lnTo>
                <a:close/>
              </a:path>
            </a:pathLst>
          </a:custGeom>
          <a:solidFill>
            <a:srgbClr val="141414"/>
          </a:solidFill>
        </p:spPr>
        <p:txBody>
          <a:bodyPr wrap="square" lIns="0" tIns="0" rIns="0" bIns="0" rtlCol="0"/>
          <a:lstStyle/>
          <a:p>
            <a:endParaRPr lang="en-GB"/>
          </a:p>
        </p:txBody>
      </p:sp>
      <p:sp>
        <p:nvSpPr>
          <p:cNvPr id="4" name="object 4">
            <a:extLst>
              <a:ext uri="{FF2B5EF4-FFF2-40B4-BE49-F238E27FC236}">
                <a16:creationId xmlns:a16="http://schemas.microsoft.com/office/drawing/2014/main" id="{E3A54D5E-11E8-2F00-24A7-63B7BCEE1878}"/>
              </a:ext>
            </a:extLst>
          </p:cNvPr>
          <p:cNvSpPr/>
          <p:nvPr/>
        </p:nvSpPr>
        <p:spPr>
          <a:xfrm>
            <a:off x="8798763" y="1270685"/>
            <a:ext cx="1259840" cy="3453765"/>
          </a:xfrm>
          <a:custGeom>
            <a:avLst/>
            <a:gdLst/>
            <a:ahLst/>
            <a:cxnLst/>
            <a:rect l="l" t="t" r="r" b="b"/>
            <a:pathLst>
              <a:path w="1259840" h="3453765">
                <a:moveTo>
                  <a:pt x="710501" y="293446"/>
                </a:moveTo>
                <a:lnTo>
                  <a:pt x="699630" y="286931"/>
                </a:lnTo>
                <a:lnTo>
                  <a:pt x="680999" y="317982"/>
                </a:lnTo>
                <a:lnTo>
                  <a:pt x="650875" y="297484"/>
                </a:lnTo>
                <a:lnTo>
                  <a:pt x="274205" y="940917"/>
                </a:lnTo>
                <a:lnTo>
                  <a:pt x="320154" y="940917"/>
                </a:lnTo>
                <a:lnTo>
                  <a:pt x="70180" y="1362621"/>
                </a:lnTo>
                <a:lnTo>
                  <a:pt x="68313" y="1370698"/>
                </a:lnTo>
                <a:lnTo>
                  <a:pt x="69875" y="1370698"/>
                </a:lnTo>
                <a:lnTo>
                  <a:pt x="72974" y="1371320"/>
                </a:lnTo>
                <a:lnTo>
                  <a:pt x="710501" y="293446"/>
                </a:lnTo>
                <a:close/>
              </a:path>
              <a:path w="1259840" h="3453765">
                <a:moveTo>
                  <a:pt x="711746" y="571690"/>
                </a:moveTo>
                <a:lnTo>
                  <a:pt x="700874" y="565175"/>
                </a:lnTo>
                <a:lnTo>
                  <a:pt x="679450" y="605231"/>
                </a:lnTo>
                <a:lnTo>
                  <a:pt x="648081" y="586282"/>
                </a:lnTo>
                <a:lnTo>
                  <a:pt x="441579" y="942784"/>
                </a:lnTo>
                <a:lnTo>
                  <a:pt x="488162" y="941844"/>
                </a:lnTo>
                <a:lnTo>
                  <a:pt x="192532" y="1440878"/>
                </a:lnTo>
                <a:lnTo>
                  <a:pt x="199364" y="1439011"/>
                </a:lnTo>
                <a:lnTo>
                  <a:pt x="711746" y="571690"/>
                </a:lnTo>
                <a:close/>
              </a:path>
              <a:path w="1259840" h="3453765">
                <a:moveTo>
                  <a:pt x="711746" y="6527"/>
                </a:moveTo>
                <a:lnTo>
                  <a:pt x="700874" y="0"/>
                </a:lnTo>
                <a:lnTo>
                  <a:pt x="684110" y="27635"/>
                </a:lnTo>
                <a:lnTo>
                  <a:pt x="654608" y="6210"/>
                </a:lnTo>
                <a:lnTo>
                  <a:pt x="106197" y="940917"/>
                </a:lnTo>
                <a:lnTo>
                  <a:pt x="153403" y="939368"/>
                </a:lnTo>
                <a:lnTo>
                  <a:pt x="0" y="1197114"/>
                </a:lnTo>
                <a:lnTo>
                  <a:pt x="5905" y="1199908"/>
                </a:lnTo>
                <a:lnTo>
                  <a:pt x="711746" y="6527"/>
                </a:lnTo>
                <a:close/>
              </a:path>
              <a:path w="1259840" h="3453765">
                <a:moveTo>
                  <a:pt x="743102" y="809244"/>
                </a:moveTo>
                <a:lnTo>
                  <a:pt x="737514" y="805840"/>
                </a:lnTo>
                <a:lnTo>
                  <a:pt x="336613" y="1483106"/>
                </a:lnTo>
                <a:lnTo>
                  <a:pt x="337845" y="1485290"/>
                </a:lnTo>
                <a:lnTo>
                  <a:pt x="340956" y="1489011"/>
                </a:lnTo>
                <a:lnTo>
                  <a:pt x="743102" y="809244"/>
                </a:lnTo>
                <a:close/>
              </a:path>
              <a:path w="1259840" h="3453765">
                <a:moveTo>
                  <a:pt x="867625" y="883475"/>
                </a:moveTo>
                <a:lnTo>
                  <a:pt x="856754" y="876947"/>
                </a:lnTo>
                <a:lnTo>
                  <a:pt x="814832" y="945578"/>
                </a:lnTo>
                <a:lnTo>
                  <a:pt x="773226" y="945578"/>
                </a:lnTo>
                <a:lnTo>
                  <a:pt x="640930" y="1174750"/>
                </a:lnTo>
                <a:lnTo>
                  <a:pt x="639076" y="1254556"/>
                </a:lnTo>
                <a:lnTo>
                  <a:pt x="173266" y="2042083"/>
                </a:lnTo>
                <a:lnTo>
                  <a:pt x="162966" y="2071293"/>
                </a:lnTo>
                <a:lnTo>
                  <a:pt x="159296" y="2080895"/>
                </a:lnTo>
                <a:lnTo>
                  <a:pt x="867625" y="883475"/>
                </a:lnTo>
                <a:close/>
              </a:path>
              <a:path w="1259840" h="3453765">
                <a:moveTo>
                  <a:pt x="1032840" y="890308"/>
                </a:moveTo>
                <a:lnTo>
                  <a:pt x="1021969" y="883780"/>
                </a:lnTo>
                <a:lnTo>
                  <a:pt x="982535" y="948372"/>
                </a:lnTo>
                <a:lnTo>
                  <a:pt x="941539" y="946823"/>
                </a:lnTo>
                <a:lnTo>
                  <a:pt x="637527" y="1463865"/>
                </a:lnTo>
                <a:lnTo>
                  <a:pt x="637527" y="1540256"/>
                </a:lnTo>
                <a:lnTo>
                  <a:pt x="29197" y="2569057"/>
                </a:lnTo>
                <a:lnTo>
                  <a:pt x="33845" y="2573718"/>
                </a:lnTo>
                <a:lnTo>
                  <a:pt x="35712" y="2575890"/>
                </a:lnTo>
                <a:lnTo>
                  <a:pt x="1032840" y="890308"/>
                </a:lnTo>
                <a:close/>
              </a:path>
              <a:path w="1259840" h="3453765">
                <a:moveTo>
                  <a:pt x="1206741" y="883158"/>
                </a:moveTo>
                <a:lnTo>
                  <a:pt x="1195870" y="876325"/>
                </a:lnTo>
                <a:lnTo>
                  <a:pt x="1151153" y="949604"/>
                </a:lnTo>
                <a:lnTo>
                  <a:pt x="1109535" y="949604"/>
                </a:lnTo>
                <a:lnTo>
                  <a:pt x="634733" y="1752968"/>
                </a:lnTo>
                <a:lnTo>
                  <a:pt x="633806" y="1830285"/>
                </a:lnTo>
                <a:lnTo>
                  <a:pt x="106514" y="2722448"/>
                </a:lnTo>
                <a:lnTo>
                  <a:pt x="109308" y="2724632"/>
                </a:lnTo>
                <a:lnTo>
                  <a:pt x="114896" y="2728353"/>
                </a:lnTo>
                <a:lnTo>
                  <a:pt x="1206741" y="883158"/>
                </a:lnTo>
                <a:close/>
              </a:path>
              <a:path w="1259840" h="3453765">
                <a:moveTo>
                  <a:pt x="1259624" y="1836420"/>
                </a:moveTo>
                <a:lnTo>
                  <a:pt x="621068" y="2910014"/>
                </a:lnTo>
                <a:lnTo>
                  <a:pt x="620128" y="2986100"/>
                </a:lnTo>
                <a:lnTo>
                  <a:pt x="353072" y="3437928"/>
                </a:lnTo>
                <a:lnTo>
                  <a:pt x="356793" y="3443211"/>
                </a:lnTo>
                <a:lnTo>
                  <a:pt x="359587" y="3448177"/>
                </a:lnTo>
                <a:lnTo>
                  <a:pt x="362077" y="3453765"/>
                </a:lnTo>
                <a:lnTo>
                  <a:pt x="1259624" y="1938197"/>
                </a:lnTo>
                <a:lnTo>
                  <a:pt x="1259624" y="1836420"/>
                </a:lnTo>
                <a:close/>
              </a:path>
              <a:path w="1259840" h="3453765">
                <a:moveTo>
                  <a:pt x="1259624" y="1552397"/>
                </a:moveTo>
                <a:lnTo>
                  <a:pt x="624166" y="2621851"/>
                </a:lnTo>
                <a:lnTo>
                  <a:pt x="624166" y="2696997"/>
                </a:lnTo>
                <a:lnTo>
                  <a:pt x="218300" y="3381108"/>
                </a:lnTo>
                <a:lnTo>
                  <a:pt x="224193" y="3380168"/>
                </a:lnTo>
                <a:lnTo>
                  <a:pt x="230720" y="3379546"/>
                </a:lnTo>
                <a:lnTo>
                  <a:pt x="236931" y="3379241"/>
                </a:lnTo>
                <a:lnTo>
                  <a:pt x="1259624" y="1651850"/>
                </a:lnTo>
                <a:lnTo>
                  <a:pt x="1259624" y="1552397"/>
                </a:lnTo>
                <a:close/>
              </a:path>
              <a:path w="1259840" h="3453765">
                <a:moveTo>
                  <a:pt x="1259624" y="1266977"/>
                </a:moveTo>
                <a:lnTo>
                  <a:pt x="627583" y="2331809"/>
                </a:lnTo>
                <a:lnTo>
                  <a:pt x="626960" y="2408517"/>
                </a:lnTo>
                <a:lnTo>
                  <a:pt x="178549" y="3164979"/>
                </a:lnTo>
                <a:lnTo>
                  <a:pt x="178549" y="3166211"/>
                </a:lnTo>
                <a:lnTo>
                  <a:pt x="177304" y="3168700"/>
                </a:lnTo>
                <a:lnTo>
                  <a:pt x="167487" y="3198977"/>
                </a:lnTo>
                <a:lnTo>
                  <a:pt x="162153" y="3214116"/>
                </a:lnTo>
                <a:lnTo>
                  <a:pt x="156502" y="3229254"/>
                </a:lnTo>
                <a:lnTo>
                  <a:pt x="1259624" y="1365834"/>
                </a:lnTo>
                <a:lnTo>
                  <a:pt x="1259624" y="1266977"/>
                </a:lnTo>
                <a:close/>
              </a:path>
              <a:path w="1259840" h="3453765">
                <a:moveTo>
                  <a:pt x="1259624" y="982116"/>
                </a:moveTo>
                <a:lnTo>
                  <a:pt x="630999" y="2043010"/>
                </a:lnTo>
                <a:lnTo>
                  <a:pt x="635965" y="2118461"/>
                </a:lnTo>
                <a:lnTo>
                  <a:pt x="154952" y="2928963"/>
                </a:lnTo>
                <a:lnTo>
                  <a:pt x="156819" y="2932074"/>
                </a:lnTo>
                <a:lnTo>
                  <a:pt x="158369" y="2935173"/>
                </a:lnTo>
                <a:lnTo>
                  <a:pt x="159613" y="2938284"/>
                </a:lnTo>
                <a:lnTo>
                  <a:pt x="1259624" y="1079576"/>
                </a:lnTo>
                <a:lnTo>
                  <a:pt x="1259624" y="982116"/>
                </a:lnTo>
                <a:close/>
              </a:path>
              <a:path w="1259840" h="3453765">
                <a:moveTo>
                  <a:pt x="1259636" y="2122576"/>
                </a:moveTo>
                <a:lnTo>
                  <a:pt x="726020" y="3019336"/>
                </a:lnTo>
                <a:lnTo>
                  <a:pt x="789381" y="3019336"/>
                </a:lnTo>
                <a:lnTo>
                  <a:pt x="1259636" y="2225243"/>
                </a:lnTo>
                <a:lnTo>
                  <a:pt x="1259636" y="2122576"/>
                </a:lnTo>
                <a:close/>
              </a:path>
            </a:pathLst>
          </a:custGeom>
          <a:solidFill>
            <a:srgbClr val="00C0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>
            <a:extLst>
              <a:ext uri="{FF2B5EF4-FFF2-40B4-BE49-F238E27FC236}">
                <a16:creationId xmlns:a16="http://schemas.microsoft.com/office/drawing/2014/main" id="{76EE5BA1-9252-8ED3-ED17-5778BE413F42}"/>
              </a:ext>
            </a:extLst>
          </p:cNvPr>
          <p:cNvSpPr txBox="1"/>
          <p:nvPr/>
        </p:nvSpPr>
        <p:spPr>
          <a:xfrm>
            <a:off x="330200" y="636905"/>
            <a:ext cx="1185212" cy="285976"/>
          </a:xfrm>
          <a:prstGeom prst="rect">
            <a:avLst/>
          </a:prstGeom>
        </p:spPr>
        <p:txBody>
          <a:bodyPr vert="horz" wrap="square" lIns="0" tIns="26670" rIns="0" bIns="0" rtlCol="0" anchor="t">
            <a:spAutoFit/>
          </a:bodyPr>
          <a:lstStyle/>
          <a:p>
            <a:pPr marL="12700">
              <a:lnSpc>
                <a:spcPct val="100000"/>
              </a:lnSpc>
              <a:spcBef>
                <a:spcPts val="210"/>
              </a:spcBef>
            </a:pPr>
            <a:r>
              <a:rPr sz="800" b="1">
                <a:solidFill>
                  <a:srgbClr val="FFFFFF"/>
                </a:solidFill>
                <a:latin typeface="Century Gothic"/>
                <a:cs typeface="Century Gothic"/>
              </a:rPr>
              <a:t>SECTION</a:t>
            </a:r>
            <a:r>
              <a:rPr sz="800" b="1" spc="155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800" b="1" spc="-25">
                <a:solidFill>
                  <a:srgbClr val="FFFFFF"/>
                </a:solidFill>
                <a:latin typeface="Century Gothic"/>
                <a:cs typeface="Century Gothic"/>
              </a:rPr>
              <a:t>1:</a:t>
            </a:r>
            <a:endParaRPr sz="800">
              <a:latin typeface="Century Gothic"/>
              <a:cs typeface="Century Gothic"/>
            </a:endParaRPr>
          </a:p>
          <a:p>
            <a:pPr marL="12700">
              <a:spcBef>
                <a:spcPts val="110"/>
              </a:spcBef>
            </a:pPr>
            <a:r>
              <a:rPr lang="en-GB" sz="800" spc="-10">
                <a:solidFill>
                  <a:srgbClr val="FFFFFF"/>
                </a:solidFill>
                <a:latin typeface="Calibri"/>
                <a:cs typeface="Calibri"/>
              </a:rPr>
              <a:t>Partner Outbound Email #1 </a:t>
            </a:r>
            <a:endParaRPr/>
          </a:p>
        </p:txBody>
      </p:sp>
      <p:sp>
        <p:nvSpPr>
          <p:cNvPr id="9" name="object 9">
            <a:extLst>
              <a:ext uri="{FF2B5EF4-FFF2-40B4-BE49-F238E27FC236}">
                <a16:creationId xmlns:a16="http://schemas.microsoft.com/office/drawing/2014/main" id="{287712CD-0E9F-1227-E35C-7F3CC54D7A65}"/>
              </a:ext>
            </a:extLst>
          </p:cNvPr>
          <p:cNvSpPr txBox="1"/>
          <p:nvPr/>
        </p:nvSpPr>
        <p:spPr>
          <a:xfrm>
            <a:off x="330200" y="1084250"/>
            <a:ext cx="1248947" cy="285976"/>
          </a:xfrm>
          <a:prstGeom prst="rect">
            <a:avLst/>
          </a:prstGeom>
        </p:spPr>
        <p:txBody>
          <a:bodyPr vert="horz" wrap="square" lIns="0" tIns="26670" rIns="0" bIns="0" rtlCol="0" anchor="t">
            <a:spAutoFit/>
          </a:bodyPr>
          <a:lstStyle/>
          <a:p>
            <a:pPr marL="12700">
              <a:lnSpc>
                <a:spcPct val="100000"/>
              </a:lnSpc>
              <a:spcBef>
                <a:spcPts val="210"/>
              </a:spcBef>
            </a:pPr>
            <a:r>
              <a:rPr sz="800" b="1">
                <a:solidFill>
                  <a:srgbClr val="FFFFFF"/>
                </a:solidFill>
                <a:latin typeface="Century Gothic"/>
                <a:cs typeface="Century Gothic"/>
              </a:rPr>
              <a:t>SECTION</a:t>
            </a:r>
            <a:r>
              <a:rPr sz="800" b="1" spc="155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800" b="1" spc="-25">
                <a:solidFill>
                  <a:srgbClr val="FFFFFF"/>
                </a:solidFill>
                <a:latin typeface="Century Gothic"/>
                <a:cs typeface="Century Gothic"/>
              </a:rPr>
              <a:t>2:</a:t>
            </a:r>
            <a:endParaRPr sz="800">
              <a:latin typeface="Century Gothic"/>
              <a:cs typeface="Century Gothic"/>
            </a:endParaRPr>
          </a:p>
          <a:p>
            <a:pPr marL="12700">
              <a:spcBef>
                <a:spcPts val="110"/>
              </a:spcBef>
            </a:pPr>
            <a:r>
              <a:rPr lang="en-AU" sz="800" spc="-1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Partner Outbound Email #2 </a:t>
            </a:r>
            <a:endParaRPr/>
          </a:p>
        </p:txBody>
      </p:sp>
      <p:sp>
        <p:nvSpPr>
          <p:cNvPr id="10" name="object 10">
            <a:extLst>
              <a:ext uri="{FF2B5EF4-FFF2-40B4-BE49-F238E27FC236}">
                <a16:creationId xmlns:a16="http://schemas.microsoft.com/office/drawing/2014/main" id="{CED92B34-9A2E-E675-7F74-C40C8ED66A54}"/>
              </a:ext>
            </a:extLst>
          </p:cNvPr>
          <p:cNvSpPr txBox="1"/>
          <p:nvPr/>
        </p:nvSpPr>
        <p:spPr>
          <a:xfrm>
            <a:off x="330200" y="1531594"/>
            <a:ext cx="1187842" cy="285976"/>
          </a:xfrm>
          <a:prstGeom prst="rect">
            <a:avLst/>
          </a:prstGeom>
        </p:spPr>
        <p:txBody>
          <a:bodyPr vert="horz" wrap="square" lIns="0" tIns="26670" rIns="0" bIns="0" rtlCol="0" anchor="t">
            <a:spAutoFit/>
          </a:bodyPr>
          <a:lstStyle/>
          <a:p>
            <a:pPr marL="12700">
              <a:lnSpc>
                <a:spcPct val="100000"/>
              </a:lnSpc>
              <a:spcBef>
                <a:spcPts val="210"/>
              </a:spcBef>
            </a:pPr>
            <a:r>
              <a:rPr sz="800" b="1">
                <a:solidFill>
                  <a:srgbClr val="FFFFFF"/>
                </a:solidFill>
                <a:latin typeface="Century Gothic"/>
                <a:cs typeface="Century Gothic"/>
              </a:rPr>
              <a:t>SECTION</a:t>
            </a:r>
            <a:r>
              <a:rPr sz="800" b="1" spc="155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800" b="1" spc="-25">
                <a:solidFill>
                  <a:srgbClr val="FFFFFF"/>
                </a:solidFill>
                <a:latin typeface="Century Gothic"/>
                <a:cs typeface="Century Gothic"/>
              </a:rPr>
              <a:t>3:</a:t>
            </a:r>
            <a:endParaRPr sz="800">
              <a:latin typeface="Century Gothic"/>
              <a:cs typeface="Century Gothic"/>
            </a:endParaRPr>
          </a:p>
          <a:p>
            <a:pPr marL="12700">
              <a:spcBef>
                <a:spcPts val="114"/>
              </a:spcBef>
            </a:pPr>
            <a:r>
              <a:rPr lang="en-US" sz="800" spc="-10">
                <a:solidFill>
                  <a:srgbClr val="FFFFFF"/>
                </a:solidFill>
                <a:latin typeface="Calibri"/>
                <a:cs typeface="Calibri"/>
              </a:rPr>
              <a:t>Partner Outbound Email #3 </a:t>
            </a:r>
            <a:endParaRPr/>
          </a:p>
        </p:txBody>
      </p:sp>
      <p:sp>
        <p:nvSpPr>
          <p:cNvPr id="11" name="object 11">
            <a:extLst>
              <a:ext uri="{FF2B5EF4-FFF2-40B4-BE49-F238E27FC236}">
                <a16:creationId xmlns:a16="http://schemas.microsoft.com/office/drawing/2014/main" id="{6F3B6EB9-813F-C44F-3C29-C424F251ED23}"/>
              </a:ext>
            </a:extLst>
          </p:cNvPr>
          <p:cNvSpPr txBox="1"/>
          <p:nvPr/>
        </p:nvSpPr>
        <p:spPr>
          <a:xfrm>
            <a:off x="330200" y="1949802"/>
            <a:ext cx="1362106" cy="285976"/>
          </a:xfrm>
          <a:prstGeom prst="rect">
            <a:avLst/>
          </a:prstGeom>
        </p:spPr>
        <p:txBody>
          <a:bodyPr vert="horz" wrap="square" lIns="0" tIns="26670" rIns="0" bIns="0" rtlCol="0" anchor="t">
            <a:spAutoFit/>
          </a:bodyPr>
          <a:lstStyle/>
          <a:p>
            <a:pPr marL="12700">
              <a:lnSpc>
                <a:spcPct val="100000"/>
              </a:lnSpc>
              <a:spcBef>
                <a:spcPts val="210"/>
              </a:spcBef>
            </a:pPr>
            <a:r>
              <a:rPr sz="800" b="1">
                <a:solidFill>
                  <a:srgbClr val="FFFFFF"/>
                </a:solidFill>
                <a:latin typeface="Century Gothic"/>
                <a:cs typeface="Century Gothic"/>
              </a:rPr>
              <a:t>SECTION</a:t>
            </a:r>
            <a:r>
              <a:rPr sz="800" b="1" spc="155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800" b="1" spc="-25">
                <a:solidFill>
                  <a:srgbClr val="FFFFFF"/>
                </a:solidFill>
                <a:latin typeface="Century Gothic"/>
                <a:cs typeface="Century Gothic"/>
              </a:rPr>
              <a:t>4:</a:t>
            </a:r>
            <a:endParaRPr sz="800">
              <a:latin typeface="Century Gothic"/>
              <a:cs typeface="Century Gothic"/>
            </a:endParaRPr>
          </a:p>
          <a:p>
            <a:pPr marL="12700">
              <a:spcBef>
                <a:spcPts val="114"/>
              </a:spcBef>
            </a:pPr>
            <a:r>
              <a:rPr lang="en-US" sz="800" spc="-10">
                <a:solidFill>
                  <a:srgbClr val="FFFFFF"/>
                </a:solidFill>
                <a:latin typeface="Calibri"/>
                <a:cs typeface="Calibri"/>
              </a:rPr>
              <a:t>LinkedIn Blurb #1 </a:t>
            </a:r>
            <a:endParaRPr/>
          </a:p>
        </p:txBody>
      </p:sp>
      <p:sp>
        <p:nvSpPr>
          <p:cNvPr id="12" name="object 12">
            <a:extLst>
              <a:ext uri="{FF2B5EF4-FFF2-40B4-BE49-F238E27FC236}">
                <a16:creationId xmlns:a16="http://schemas.microsoft.com/office/drawing/2014/main" id="{61830415-7937-2B40-ED08-48FA10138AC5}"/>
              </a:ext>
            </a:extLst>
          </p:cNvPr>
          <p:cNvSpPr txBox="1"/>
          <p:nvPr/>
        </p:nvSpPr>
        <p:spPr>
          <a:xfrm>
            <a:off x="330200" y="2426284"/>
            <a:ext cx="1255540" cy="285976"/>
          </a:xfrm>
          <a:prstGeom prst="rect">
            <a:avLst/>
          </a:prstGeom>
        </p:spPr>
        <p:txBody>
          <a:bodyPr vert="horz" wrap="square" lIns="0" tIns="26670" rIns="0" bIns="0" rtlCol="0" anchor="t">
            <a:spAutoFit/>
          </a:bodyPr>
          <a:lstStyle/>
          <a:p>
            <a:pPr marL="12700">
              <a:lnSpc>
                <a:spcPct val="100000"/>
              </a:lnSpc>
              <a:spcBef>
                <a:spcPts val="210"/>
              </a:spcBef>
            </a:pPr>
            <a:r>
              <a:rPr sz="800" b="1">
                <a:solidFill>
                  <a:srgbClr val="FFFFFF"/>
                </a:solidFill>
                <a:latin typeface="Century Gothic"/>
                <a:cs typeface="Century Gothic"/>
              </a:rPr>
              <a:t>SECTION</a:t>
            </a:r>
            <a:r>
              <a:rPr sz="800" b="1" spc="155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800" b="1" spc="-25">
                <a:solidFill>
                  <a:srgbClr val="FFFFFF"/>
                </a:solidFill>
                <a:latin typeface="Century Gothic"/>
                <a:cs typeface="Century Gothic"/>
              </a:rPr>
              <a:t>5:</a:t>
            </a:r>
            <a:endParaRPr sz="800">
              <a:latin typeface="Century Gothic"/>
              <a:cs typeface="Century Gothic"/>
            </a:endParaRPr>
          </a:p>
          <a:p>
            <a:pPr marL="12700">
              <a:spcBef>
                <a:spcPts val="114"/>
              </a:spcBef>
            </a:pPr>
            <a:r>
              <a:rPr lang="en-US" sz="800" spc="-10">
                <a:solidFill>
                  <a:srgbClr val="FFFFFF"/>
                </a:solidFill>
                <a:latin typeface="Calibri"/>
                <a:cs typeface="Calibri"/>
              </a:rPr>
              <a:t>LinkedIn Blurb #2</a:t>
            </a:r>
            <a:endParaRPr/>
          </a:p>
        </p:txBody>
      </p:sp>
      <p:sp>
        <p:nvSpPr>
          <p:cNvPr id="13" name="object 13">
            <a:extLst>
              <a:ext uri="{FF2B5EF4-FFF2-40B4-BE49-F238E27FC236}">
                <a16:creationId xmlns:a16="http://schemas.microsoft.com/office/drawing/2014/main" id="{D51A9841-1D23-8B98-C207-3A2B0CACEBAC}"/>
              </a:ext>
            </a:extLst>
          </p:cNvPr>
          <p:cNvSpPr txBox="1"/>
          <p:nvPr/>
        </p:nvSpPr>
        <p:spPr>
          <a:xfrm>
            <a:off x="330200" y="2873629"/>
            <a:ext cx="1265992" cy="285976"/>
          </a:xfrm>
          <a:prstGeom prst="rect">
            <a:avLst/>
          </a:prstGeom>
        </p:spPr>
        <p:txBody>
          <a:bodyPr vert="horz" wrap="square" lIns="0" tIns="26670" rIns="0" bIns="0" rtlCol="0" anchor="t">
            <a:spAutoFit/>
          </a:bodyPr>
          <a:lstStyle/>
          <a:p>
            <a:pPr marL="12700">
              <a:lnSpc>
                <a:spcPct val="100000"/>
              </a:lnSpc>
              <a:spcBef>
                <a:spcPts val="210"/>
              </a:spcBef>
            </a:pPr>
            <a:r>
              <a:rPr sz="800" b="1">
                <a:solidFill>
                  <a:srgbClr val="FFFFFF"/>
                </a:solidFill>
                <a:latin typeface="Century Gothic"/>
                <a:cs typeface="Century Gothic"/>
              </a:rPr>
              <a:t>SECTION</a:t>
            </a:r>
            <a:r>
              <a:rPr sz="800" b="1" spc="155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800" b="1" spc="-25">
                <a:solidFill>
                  <a:srgbClr val="FFFFFF"/>
                </a:solidFill>
                <a:latin typeface="Century Gothic"/>
                <a:cs typeface="Century Gothic"/>
              </a:rPr>
              <a:t>6:</a:t>
            </a:r>
            <a:endParaRPr sz="800">
              <a:latin typeface="Century Gothic"/>
              <a:cs typeface="Century Gothic"/>
            </a:endParaRPr>
          </a:p>
          <a:p>
            <a:pPr marL="12700">
              <a:spcBef>
                <a:spcPts val="110"/>
              </a:spcBef>
            </a:pPr>
            <a:r>
              <a:rPr lang="en-US" sz="800" spc="-10">
                <a:solidFill>
                  <a:srgbClr val="FFFFFF"/>
                </a:solidFill>
                <a:latin typeface="Calibri"/>
                <a:cs typeface="Calibri"/>
              </a:rPr>
              <a:t>. LinkedIn Blurb #3 </a:t>
            </a:r>
            <a:endParaRPr/>
          </a:p>
        </p:txBody>
      </p:sp>
      <p:sp>
        <p:nvSpPr>
          <p:cNvPr id="14" name="object 14">
            <a:extLst>
              <a:ext uri="{FF2B5EF4-FFF2-40B4-BE49-F238E27FC236}">
                <a16:creationId xmlns:a16="http://schemas.microsoft.com/office/drawing/2014/main" id="{E05DAEC5-6929-8E7E-5858-01BF2A89C1D1}"/>
              </a:ext>
            </a:extLst>
          </p:cNvPr>
          <p:cNvSpPr txBox="1"/>
          <p:nvPr/>
        </p:nvSpPr>
        <p:spPr>
          <a:xfrm>
            <a:off x="330200" y="3320974"/>
            <a:ext cx="688975" cy="409086"/>
          </a:xfrm>
          <a:prstGeom prst="rect">
            <a:avLst/>
          </a:prstGeom>
        </p:spPr>
        <p:txBody>
          <a:bodyPr vert="horz" wrap="square" lIns="0" tIns="26670" rIns="0" bIns="0" rtlCol="0" anchor="t">
            <a:spAutoFit/>
          </a:bodyPr>
          <a:lstStyle/>
          <a:p>
            <a:pPr marL="12700">
              <a:lnSpc>
                <a:spcPct val="100000"/>
              </a:lnSpc>
              <a:spcBef>
                <a:spcPts val="210"/>
              </a:spcBef>
            </a:pPr>
            <a:r>
              <a:rPr sz="800" b="1">
                <a:solidFill>
                  <a:srgbClr val="FFFFFF"/>
                </a:solidFill>
                <a:latin typeface="Century Gothic"/>
                <a:cs typeface="Century Gothic"/>
              </a:rPr>
              <a:t>SECTION</a:t>
            </a:r>
            <a:r>
              <a:rPr sz="800" b="1" spc="155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800" b="1" spc="-25">
                <a:solidFill>
                  <a:srgbClr val="FFFFFF"/>
                </a:solidFill>
                <a:latin typeface="Century Gothic"/>
                <a:cs typeface="Century Gothic"/>
              </a:rPr>
              <a:t>7:</a:t>
            </a:r>
            <a:endParaRPr sz="800">
              <a:latin typeface="Century Gothic"/>
              <a:cs typeface="Century Gothic"/>
            </a:endParaRPr>
          </a:p>
          <a:p>
            <a:pPr marL="12700">
              <a:spcBef>
                <a:spcPts val="114"/>
              </a:spcBef>
            </a:pPr>
            <a:r>
              <a:rPr lang="en-US" sz="800" spc="-10">
                <a:solidFill>
                  <a:srgbClr val="FFFFFF"/>
                </a:solidFill>
                <a:latin typeface="Calibri"/>
                <a:cs typeface="Calibri"/>
              </a:rPr>
              <a:t>Call-Opener Talk Track </a:t>
            </a:r>
            <a:endParaRPr/>
          </a:p>
        </p:txBody>
      </p:sp>
      <p:sp>
        <p:nvSpPr>
          <p:cNvPr id="18" name="object 18">
            <a:extLst>
              <a:ext uri="{FF2B5EF4-FFF2-40B4-BE49-F238E27FC236}">
                <a16:creationId xmlns:a16="http://schemas.microsoft.com/office/drawing/2014/main" id="{5AED2AF3-01C5-5222-4196-07F6AF30F82B}"/>
              </a:ext>
            </a:extLst>
          </p:cNvPr>
          <p:cNvSpPr/>
          <p:nvPr/>
        </p:nvSpPr>
        <p:spPr>
          <a:xfrm>
            <a:off x="232409" y="2028044"/>
            <a:ext cx="45720" cy="45720"/>
          </a:xfrm>
          <a:custGeom>
            <a:avLst/>
            <a:gdLst/>
            <a:ahLst/>
            <a:cxnLst/>
            <a:rect l="l" t="t" r="r" b="b"/>
            <a:pathLst>
              <a:path w="45720" h="45720">
                <a:moveTo>
                  <a:pt x="22860" y="0"/>
                </a:moveTo>
                <a:lnTo>
                  <a:pt x="13962" y="1796"/>
                </a:lnTo>
                <a:lnTo>
                  <a:pt x="6696" y="6696"/>
                </a:lnTo>
                <a:lnTo>
                  <a:pt x="1796" y="13962"/>
                </a:lnTo>
                <a:lnTo>
                  <a:pt x="0" y="22860"/>
                </a:lnTo>
                <a:lnTo>
                  <a:pt x="1796" y="31757"/>
                </a:lnTo>
                <a:lnTo>
                  <a:pt x="6696" y="39023"/>
                </a:lnTo>
                <a:lnTo>
                  <a:pt x="13962" y="43923"/>
                </a:lnTo>
                <a:lnTo>
                  <a:pt x="22860" y="45720"/>
                </a:lnTo>
                <a:lnTo>
                  <a:pt x="31757" y="43923"/>
                </a:lnTo>
                <a:lnTo>
                  <a:pt x="39023" y="39023"/>
                </a:lnTo>
                <a:lnTo>
                  <a:pt x="43923" y="31757"/>
                </a:lnTo>
                <a:lnTo>
                  <a:pt x="45720" y="22860"/>
                </a:lnTo>
                <a:lnTo>
                  <a:pt x="43923" y="13962"/>
                </a:lnTo>
                <a:lnTo>
                  <a:pt x="39023" y="6696"/>
                </a:lnTo>
                <a:lnTo>
                  <a:pt x="31757" y="1796"/>
                </a:lnTo>
                <a:lnTo>
                  <a:pt x="2286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 anchor="t"/>
          <a:lstStyle/>
          <a:p>
            <a:endParaRPr/>
          </a:p>
        </p:txBody>
      </p:sp>
      <p:sp>
        <p:nvSpPr>
          <p:cNvPr id="25" name="object 9">
            <a:extLst>
              <a:ext uri="{FF2B5EF4-FFF2-40B4-BE49-F238E27FC236}">
                <a16:creationId xmlns:a16="http://schemas.microsoft.com/office/drawing/2014/main" id="{352B5B79-5F27-528F-ED35-5C5D21F73D40}"/>
              </a:ext>
            </a:extLst>
          </p:cNvPr>
          <p:cNvSpPr txBox="1"/>
          <p:nvPr/>
        </p:nvSpPr>
        <p:spPr>
          <a:xfrm>
            <a:off x="2276862" y="713398"/>
            <a:ext cx="5509572" cy="659796"/>
          </a:xfrm>
          <a:prstGeom prst="rect">
            <a:avLst/>
          </a:prstGeom>
        </p:spPr>
        <p:txBody>
          <a:bodyPr vert="horz" wrap="square" lIns="0" tIns="53975" rIns="0" bIns="0" rtlCol="0" anchor="t">
            <a:spAutoFit/>
          </a:bodyPr>
          <a:lstStyle/>
          <a:p>
            <a:pPr marL="25400">
              <a:spcBef>
                <a:spcPts val="425"/>
              </a:spcBef>
            </a:pPr>
            <a:r>
              <a:rPr sz="1000" b="1" spc="110">
                <a:solidFill>
                  <a:srgbClr val="00C0E8"/>
                </a:solidFill>
                <a:latin typeface="Century Gothic"/>
                <a:cs typeface="Century Gothic"/>
              </a:rPr>
              <a:t>SECTION</a:t>
            </a:r>
            <a:r>
              <a:rPr lang="en-GB" sz="1000" b="1" spc="190">
                <a:solidFill>
                  <a:srgbClr val="00C0E8"/>
                </a:solidFill>
                <a:latin typeface="Century Gothic"/>
                <a:cs typeface="Century Gothic"/>
              </a:rPr>
              <a:t> 4</a:t>
            </a:r>
            <a:r>
              <a:rPr sz="1000" b="1" spc="60">
                <a:solidFill>
                  <a:srgbClr val="00C0E8"/>
                </a:solidFill>
                <a:latin typeface="Century Gothic"/>
                <a:cs typeface="Century Gothic"/>
              </a:rPr>
              <a:t>:</a:t>
            </a:r>
            <a:r>
              <a:rPr lang="en-GB" sz="1000" b="1" spc="204">
                <a:solidFill>
                  <a:srgbClr val="00C0E8"/>
                </a:solidFill>
                <a:latin typeface="Century Gothic"/>
                <a:cs typeface="Century Gothic"/>
              </a:rPr>
              <a:t> </a:t>
            </a:r>
            <a:endParaRPr lang="en-US" sz="2600">
              <a:solidFill>
                <a:srgbClr val="000000"/>
              </a:solidFill>
              <a:latin typeface="Century Gothic"/>
              <a:ea typeface="Tahoma"/>
              <a:cs typeface="Tahoma"/>
            </a:endParaRPr>
          </a:p>
          <a:p>
            <a:pPr marL="25400">
              <a:spcBef>
                <a:spcPts val="425"/>
              </a:spcBef>
            </a:pPr>
            <a:r>
              <a:rPr lang="en-GB" sz="2600" spc="-95">
                <a:solidFill>
                  <a:srgbClr val="FFFFFF"/>
                </a:solidFill>
                <a:latin typeface="Century Gothic"/>
                <a:ea typeface="Tahoma"/>
                <a:cs typeface="Tahoma"/>
              </a:rPr>
              <a:t>Success criteria and metrics</a:t>
            </a:r>
            <a:endParaRPr lang="en-US"/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DEEF5F4C-4007-9523-8958-19B42E74D908}"/>
              </a:ext>
            </a:extLst>
          </p:cNvPr>
          <p:cNvSpPr txBox="1"/>
          <p:nvPr/>
        </p:nvSpPr>
        <p:spPr>
          <a:xfrm>
            <a:off x="2276511" y="1441596"/>
            <a:ext cx="6952635" cy="584775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endParaRPr lang="en-GB" sz="1100" b="1">
              <a:solidFill>
                <a:srgbClr val="00B0F0"/>
              </a:solidFill>
              <a:latin typeface="Calibri"/>
              <a:ea typeface="Calibri"/>
              <a:cs typeface="Calibri"/>
            </a:endParaRPr>
          </a:p>
          <a:p>
            <a:pPr algn="l"/>
            <a:r>
              <a:rPr lang="en-GB" sz="1100" b="1" u="sng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4.3 User Experience</a:t>
            </a:r>
          </a:p>
          <a:p>
            <a:pPr algn="l"/>
            <a:endParaRPr lang="en-GB" sz="1100" b="1">
              <a:solidFill>
                <a:srgbClr val="00B0F0"/>
              </a:solidFill>
              <a:latin typeface="Calibri"/>
              <a:ea typeface="Calibri"/>
              <a:cs typeface="Calibri"/>
            </a:endParaRPr>
          </a:p>
          <a:p>
            <a:pPr algn="l"/>
            <a:r>
              <a:rPr lang="en-GB" sz="1100" b="1">
                <a:solidFill>
                  <a:srgbClr val="00B0F0"/>
                </a:solidFill>
                <a:latin typeface="Calibri"/>
                <a:ea typeface="Calibri"/>
                <a:cs typeface="Calibri"/>
              </a:rPr>
              <a:t>Objective:</a:t>
            </a:r>
            <a:endParaRPr lang="en-US" sz="1100">
              <a:solidFill>
                <a:srgbClr val="FFFFFF"/>
              </a:solidFill>
              <a:latin typeface="Calibri"/>
              <a:ea typeface="Calibri"/>
              <a:cs typeface="Calibri"/>
            </a:endParaRPr>
          </a:p>
          <a:p>
            <a:pPr algn="l"/>
            <a:endParaRPr lang="en-AU" sz="1100" dirty="0">
              <a:solidFill>
                <a:schemeClr val="bg1"/>
              </a:solidFill>
            </a:endParaRPr>
          </a:p>
          <a:p>
            <a:pPr algn="l"/>
            <a:r>
              <a:rPr lang="en-AU" sz="1100">
                <a:solidFill>
                  <a:schemeClr val="bg1"/>
                </a:solidFill>
              </a:rPr>
              <a:t>Prisma Browser is designed to give a high-performance, “normal browser” experience with minimal friction, while extending SASE protections. </a:t>
            </a:r>
            <a:endParaRPr lang="en-AU"/>
          </a:p>
          <a:p>
            <a:pPr algn="l"/>
            <a:endParaRPr lang="en-GB" sz="1100">
              <a:solidFill>
                <a:srgbClr val="000000"/>
              </a:solidFill>
              <a:latin typeface="Calibri"/>
              <a:ea typeface="Calibri"/>
              <a:cs typeface="Calibri"/>
            </a:endParaRPr>
          </a:p>
          <a:p>
            <a:pPr algn="l"/>
            <a:r>
              <a:rPr lang="en-GB" sz="1100" b="1">
                <a:solidFill>
                  <a:srgbClr val="00B0F0"/>
                </a:solidFill>
                <a:latin typeface="Calibri"/>
                <a:ea typeface="Calibri"/>
                <a:cs typeface="Calibri"/>
              </a:rPr>
              <a:t>Suggested metrics:</a:t>
            </a:r>
            <a:endParaRPr lang="en-GB" sz="1100">
              <a:solidFill>
                <a:srgbClr val="00B0F0"/>
              </a:solidFill>
              <a:latin typeface="Calibri"/>
              <a:ea typeface="Calibri"/>
              <a:cs typeface="Calibri"/>
            </a:endParaRPr>
          </a:p>
          <a:p>
            <a:pPr algn="l"/>
            <a:endParaRPr lang="en-GB" sz="1100" b="1" dirty="0">
              <a:solidFill>
                <a:srgbClr val="00B0F0"/>
              </a:solidFill>
              <a:latin typeface="Calibri"/>
              <a:ea typeface="Calibri"/>
              <a:cs typeface="Calibri"/>
            </a:endParaRPr>
          </a:p>
          <a:p>
            <a:pPr algn="l"/>
            <a:r>
              <a:rPr lang="en-GB" sz="1100" dirty="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1. Short survey at Week 4 (1–5 rating): </a:t>
            </a:r>
            <a:endParaRPr lang="en-GB" dirty="0">
              <a:solidFill>
                <a:schemeClr val="bg1"/>
              </a:solidFill>
            </a:endParaRPr>
          </a:p>
          <a:p>
            <a:pPr marL="171450" indent="-171450" algn="l">
              <a:buFont typeface="Arial"/>
              <a:buChar char="•"/>
            </a:pPr>
            <a:r>
              <a:rPr lang="en-GB" sz="11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“Prisma Browser is as good as or better than my current way of accessing </a:t>
            </a:r>
            <a:r>
              <a:rPr lang="en-GB" sz="1100" dirty="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apps.”</a:t>
            </a:r>
            <a:endParaRPr lang="en-GB">
              <a:solidFill>
                <a:schemeClr val="bg1"/>
              </a:solidFill>
            </a:endParaRPr>
          </a:p>
          <a:p>
            <a:pPr marL="171450" indent="-171450" algn="l">
              <a:buFont typeface="Arial"/>
              <a:buChar char="•"/>
            </a:pPr>
            <a:r>
              <a:rPr lang="en-GB" sz="11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Target: ≥ 4.0/5 average.</a:t>
            </a:r>
            <a:endParaRPr lang="en-GB"/>
          </a:p>
          <a:p>
            <a:pPr marL="171450" indent="-171450" algn="l">
              <a:buFont typeface="Arial"/>
              <a:buChar char="•"/>
            </a:pPr>
            <a:endParaRPr lang="en-GB" sz="1100" dirty="0">
              <a:solidFill>
                <a:schemeClr val="bg1"/>
              </a:solidFill>
              <a:latin typeface="Calibri"/>
              <a:ea typeface="Calibri"/>
              <a:cs typeface="Calibri"/>
            </a:endParaRPr>
          </a:p>
          <a:p>
            <a:pPr algn="l"/>
            <a:r>
              <a:rPr lang="en-GB" sz="11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2.  Qualitative feedback:</a:t>
            </a:r>
            <a:endParaRPr lang="en-GB">
              <a:solidFill>
                <a:schemeClr val="bg1"/>
              </a:solidFill>
            </a:endParaRPr>
          </a:p>
          <a:p>
            <a:pPr marL="171450" indent="-171450" algn="l">
              <a:buFont typeface="Arial"/>
              <a:buChar char="•"/>
            </a:pPr>
            <a:r>
              <a:rPr lang="en-GB" sz="11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Faster access vs VDI/VPN.</a:t>
            </a:r>
            <a:endParaRPr lang="en-GB"/>
          </a:p>
          <a:p>
            <a:pPr marL="171450" indent="-171450" algn="l">
              <a:buFont typeface="Arial"/>
              <a:buChar char="•"/>
            </a:pPr>
            <a:r>
              <a:rPr lang="en-GB" sz="11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Simpler login process.</a:t>
            </a:r>
            <a:endParaRPr lang="en-GB"/>
          </a:p>
          <a:p>
            <a:pPr marL="171450" indent="-171450" algn="l">
              <a:buFont typeface="Arial"/>
              <a:buChar char="•"/>
            </a:pPr>
            <a:r>
              <a:rPr lang="en-GB" sz="11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Fewer connection issues.</a:t>
            </a:r>
            <a:endParaRPr lang="en-AU"/>
          </a:p>
          <a:p>
            <a:pPr marL="171450" indent="-171450" algn="l">
              <a:buFont typeface="Arial"/>
              <a:buChar char="•"/>
            </a:pPr>
            <a:endParaRPr lang="en-GB" sz="1100" dirty="0">
              <a:solidFill>
                <a:schemeClr val="bg1"/>
              </a:solidFill>
              <a:latin typeface="Calibri"/>
              <a:ea typeface="Calibri"/>
              <a:cs typeface="Calibri"/>
            </a:endParaRPr>
          </a:p>
          <a:p>
            <a:pPr algn="l"/>
            <a:endParaRPr lang="en-AU" sz="1100">
              <a:solidFill>
                <a:schemeClr val="bg1"/>
              </a:solidFill>
            </a:endParaRPr>
          </a:p>
          <a:p>
            <a:pPr algn="l"/>
            <a:r>
              <a:rPr lang="en-GB" sz="1100" b="1" u="sng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4.4 Risk reduction</a:t>
            </a:r>
            <a:endParaRPr lang="en-US" sz="1100">
              <a:solidFill>
                <a:schemeClr val="bg1"/>
              </a:solidFill>
              <a:latin typeface="Calibri"/>
              <a:ea typeface="Calibri"/>
              <a:cs typeface="Calibri"/>
            </a:endParaRPr>
          </a:p>
          <a:p>
            <a:pPr algn="l"/>
            <a:endParaRPr lang="en-GB" sz="1100" dirty="0">
              <a:solidFill>
                <a:srgbClr val="000000"/>
              </a:solidFill>
              <a:latin typeface="Calibri"/>
              <a:ea typeface="Calibri"/>
              <a:cs typeface="Calibri"/>
            </a:endParaRPr>
          </a:p>
          <a:p>
            <a:pPr algn="l"/>
            <a:r>
              <a:rPr lang="en-GB" sz="1100" b="1">
                <a:solidFill>
                  <a:srgbClr val="00B0F0"/>
                </a:solidFill>
                <a:latin typeface="Calibri"/>
                <a:ea typeface="Calibri"/>
                <a:cs typeface="Calibri"/>
              </a:rPr>
              <a:t>Objective:</a:t>
            </a:r>
            <a:endParaRPr lang="en-US" sz="1100">
              <a:solidFill>
                <a:srgbClr val="000000"/>
              </a:solidFill>
              <a:latin typeface="Calibri"/>
              <a:ea typeface="Calibri"/>
              <a:cs typeface="Calibri"/>
            </a:endParaRPr>
          </a:p>
          <a:p>
            <a:pPr algn="l"/>
            <a:r>
              <a:rPr lang="en-AU" sz="11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Even in 30 days you can collect directional signals:</a:t>
            </a:r>
            <a:endParaRPr lang="en-AU">
              <a:solidFill>
                <a:schemeClr val="bg1"/>
              </a:solidFill>
            </a:endParaRPr>
          </a:p>
          <a:p>
            <a:pPr algn="l"/>
            <a:endParaRPr lang="en-AU" sz="1100" dirty="0">
              <a:solidFill>
                <a:schemeClr val="bg1"/>
              </a:solidFill>
              <a:latin typeface="Calibri"/>
              <a:ea typeface="Calibri"/>
              <a:cs typeface="Calibri"/>
            </a:endParaRPr>
          </a:p>
          <a:p>
            <a:pPr algn="l"/>
            <a:r>
              <a:rPr lang="en-GB" sz="1100" b="1">
                <a:solidFill>
                  <a:srgbClr val="00B0F0"/>
                </a:solidFill>
                <a:latin typeface="Calibri"/>
                <a:ea typeface="Calibri"/>
                <a:cs typeface="Calibri"/>
              </a:rPr>
              <a:t>Suggested metrics:</a:t>
            </a:r>
            <a:endParaRPr lang="en-GB" sz="1100">
              <a:solidFill>
                <a:srgbClr val="000000"/>
              </a:solidFill>
              <a:latin typeface="Calibri"/>
              <a:ea typeface="Calibri"/>
              <a:cs typeface="Calibri"/>
            </a:endParaRPr>
          </a:p>
          <a:p>
            <a:pPr algn="l"/>
            <a:endParaRPr lang="en-GB" sz="1100" dirty="0">
              <a:solidFill>
                <a:srgbClr val="000000"/>
              </a:solidFill>
              <a:latin typeface="Calibri"/>
              <a:ea typeface="Calibri"/>
              <a:cs typeface="Calibri"/>
            </a:endParaRPr>
          </a:p>
          <a:p>
            <a:pPr marL="171450" indent="-171450" algn="l">
              <a:buFont typeface="Arial"/>
              <a:buChar char="•"/>
            </a:pPr>
            <a:r>
              <a:rPr lang="en-GB" sz="11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Reduction in </a:t>
            </a:r>
            <a:r>
              <a:rPr lang="en-GB" sz="1100" b="1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VDI sessions</a:t>
            </a:r>
            <a:r>
              <a:rPr lang="en-GB" sz="11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for pilot users.</a:t>
            </a:r>
            <a:endParaRPr lang="en-US" sz="1100">
              <a:solidFill>
                <a:schemeClr val="bg1"/>
              </a:solidFill>
              <a:latin typeface="Calibri"/>
              <a:ea typeface="Calibri"/>
              <a:cs typeface="Calibri"/>
            </a:endParaRPr>
          </a:p>
          <a:p>
            <a:pPr marL="171450" indent="-171450" algn="l">
              <a:buFont typeface="Arial"/>
              <a:buChar char="•"/>
            </a:pPr>
            <a:r>
              <a:rPr lang="en-GB" sz="11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Reduction in </a:t>
            </a:r>
            <a:r>
              <a:rPr lang="en-GB" sz="1100" b="1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helpdesk tickets</a:t>
            </a:r>
            <a:r>
              <a:rPr lang="en-GB" sz="11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related to remote access/browser issues.</a:t>
            </a:r>
            <a:endParaRPr lang="en-GB">
              <a:solidFill>
                <a:schemeClr val="bg1"/>
              </a:solidFill>
            </a:endParaRPr>
          </a:p>
          <a:p>
            <a:pPr marL="171450" indent="-171450" algn="l">
              <a:buFont typeface="Arial"/>
              <a:buChar char="•"/>
            </a:pPr>
            <a:r>
              <a:rPr lang="en-GB" sz="11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Time to onboard </a:t>
            </a:r>
            <a:r>
              <a:rPr lang="en-GB" sz="1100" b="1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new contractors/users</a:t>
            </a:r>
            <a:r>
              <a:rPr lang="en-GB" sz="11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via Prisma Browser vs shipping a laptop or building full VDI access.</a:t>
            </a:r>
            <a:endParaRPr lang="en-GB">
              <a:solidFill>
                <a:schemeClr val="bg1"/>
              </a:solidFill>
            </a:endParaRPr>
          </a:p>
          <a:p>
            <a:pPr marL="171450" indent="-171450" algn="l">
              <a:buFont typeface="Arial"/>
              <a:buChar char="•"/>
            </a:pPr>
            <a:endParaRPr lang="en-GB" sz="1100" dirty="0">
              <a:solidFill>
                <a:schemeClr val="bg1"/>
              </a:solidFill>
              <a:latin typeface="Calibri"/>
              <a:ea typeface="Calibri"/>
              <a:cs typeface="Calibri"/>
            </a:endParaRPr>
          </a:p>
          <a:p>
            <a:pPr marL="171450" indent="-171450" algn="l">
              <a:buFont typeface="Arial"/>
              <a:buChar char="•"/>
            </a:pPr>
            <a:endParaRPr lang="en-GB" sz="1100" dirty="0">
              <a:solidFill>
                <a:schemeClr val="bg1"/>
              </a:solidFill>
              <a:latin typeface="Calibri"/>
              <a:ea typeface="Calibri"/>
              <a:cs typeface="Calibri"/>
            </a:endParaRPr>
          </a:p>
          <a:p>
            <a:pPr algn="l"/>
            <a:endParaRPr lang="en-GB" sz="1100">
              <a:solidFill>
                <a:schemeClr val="bg1"/>
              </a:solidFill>
              <a:latin typeface="Calibri"/>
              <a:ea typeface="Calibri"/>
              <a:cs typeface="Calibri"/>
            </a:endParaRPr>
          </a:p>
        </p:txBody>
      </p:sp>
      <p:sp>
        <p:nvSpPr>
          <p:cNvPr id="20" name="object 8">
            <a:extLst>
              <a:ext uri="{FF2B5EF4-FFF2-40B4-BE49-F238E27FC236}">
                <a16:creationId xmlns:a16="http://schemas.microsoft.com/office/drawing/2014/main" id="{232E0FBF-73E4-DE11-6A06-7EE3737F36DD}"/>
              </a:ext>
            </a:extLst>
          </p:cNvPr>
          <p:cNvSpPr txBox="1"/>
          <p:nvPr/>
        </p:nvSpPr>
        <p:spPr>
          <a:xfrm>
            <a:off x="256814" y="782021"/>
            <a:ext cx="1185212" cy="285976"/>
          </a:xfrm>
          <a:prstGeom prst="rect">
            <a:avLst/>
          </a:prstGeom>
        </p:spPr>
        <p:txBody>
          <a:bodyPr vert="horz" wrap="square" lIns="0" tIns="26670" rIns="0" bIns="0" rtlCol="0" anchor="t">
            <a:spAutoFit/>
          </a:bodyPr>
          <a:lstStyle/>
          <a:p>
            <a:pPr marL="12700">
              <a:lnSpc>
                <a:spcPct val="100000"/>
              </a:lnSpc>
              <a:spcBef>
                <a:spcPts val="210"/>
              </a:spcBef>
            </a:pPr>
            <a:r>
              <a:rPr sz="800" b="1">
                <a:solidFill>
                  <a:srgbClr val="FFFFFF"/>
                </a:solidFill>
                <a:latin typeface="Century Gothic"/>
                <a:cs typeface="Century Gothic"/>
              </a:rPr>
              <a:t>SECTION</a:t>
            </a:r>
            <a:r>
              <a:rPr sz="800" b="1" spc="155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800" b="1" spc="-25">
                <a:solidFill>
                  <a:srgbClr val="FFFFFF"/>
                </a:solidFill>
                <a:latin typeface="Century Gothic"/>
                <a:cs typeface="Century Gothic"/>
              </a:rPr>
              <a:t>1:</a:t>
            </a:r>
            <a:endParaRPr sz="800">
              <a:latin typeface="Century Gothic"/>
              <a:cs typeface="Century Gothic"/>
            </a:endParaRPr>
          </a:p>
          <a:p>
            <a:pPr marL="12700">
              <a:spcBef>
                <a:spcPts val="110"/>
              </a:spcBef>
            </a:pPr>
            <a:r>
              <a:rPr lang="en-GB" sz="800" spc="-10">
                <a:solidFill>
                  <a:srgbClr val="FFFFFF"/>
                </a:solidFill>
                <a:latin typeface="Calibri"/>
                <a:cs typeface="Calibri"/>
              </a:rPr>
              <a:t>Demo Overview</a:t>
            </a:r>
            <a:endParaRPr/>
          </a:p>
        </p:txBody>
      </p:sp>
      <p:sp>
        <p:nvSpPr>
          <p:cNvPr id="22" name="object 9">
            <a:extLst>
              <a:ext uri="{FF2B5EF4-FFF2-40B4-BE49-F238E27FC236}">
                <a16:creationId xmlns:a16="http://schemas.microsoft.com/office/drawing/2014/main" id="{D24385BD-1137-84A8-A2DA-311E7D60E5D2}"/>
              </a:ext>
            </a:extLst>
          </p:cNvPr>
          <p:cNvSpPr txBox="1"/>
          <p:nvPr/>
        </p:nvSpPr>
        <p:spPr>
          <a:xfrm>
            <a:off x="256814" y="1156522"/>
            <a:ext cx="1248947" cy="285976"/>
          </a:xfrm>
          <a:prstGeom prst="rect">
            <a:avLst/>
          </a:prstGeom>
        </p:spPr>
        <p:txBody>
          <a:bodyPr vert="horz" wrap="square" lIns="0" tIns="26670" rIns="0" bIns="0" rtlCol="0" anchor="t">
            <a:spAutoFit/>
          </a:bodyPr>
          <a:lstStyle/>
          <a:p>
            <a:pPr marL="12700">
              <a:lnSpc>
                <a:spcPct val="100000"/>
              </a:lnSpc>
              <a:spcBef>
                <a:spcPts val="210"/>
              </a:spcBef>
            </a:pPr>
            <a:r>
              <a:rPr sz="800" b="1">
                <a:solidFill>
                  <a:srgbClr val="FFFFFF"/>
                </a:solidFill>
                <a:latin typeface="Century Gothic"/>
                <a:cs typeface="Century Gothic"/>
              </a:rPr>
              <a:t>SECTION</a:t>
            </a:r>
            <a:r>
              <a:rPr sz="800" b="1" spc="155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800" b="1" spc="-25">
                <a:solidFill>
                  <a:srgbClr val="FFFFFF"/>
                </a:solidFill>
                <a:latin typeface="Century Gothic"/>
                <a:cs typeface="Century Gothic"/>
              </a:rPr>
              <a:t>2:</a:t>
            </a:r>
            <a:endParaRPr sz="800">
              <a:latin typeface="Century Gothic"/>
              <a:cs typeface="Century Gothic"/>
            </a:endParaRPr>
          </a:p>
          <a:p>
            <a:pPr marL="12700">
              <a:spcBef>
                <a:spcPts val="110"/>
              </a:spcBef>
            </a:pPr>
            <a:r>
              <a:rPr lang="en-AU" sz="800" spc="-1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Preparation checklist</a:t>
            </a:r>
            <a:endParaRPr/>
          </a:p>
        </p:txBody>
      </p:sp>
      <p:sp>
        <p:nvSpPr>
          <p:cNvPr id="24" name="object 10">
            <a:extLst>
              <a:ext uri="{FF2B5EF4-FFF2-40B4-BE49-F238E27FC236}">
                <a16:creationId xmlns:a16="http://schemas.microsoft.com/office/drawing/2014/main" id="{7D8A953E-97B1-3F00-AFC4-59916983CE39}"/>
              </a:ext>
            </a:extLst>
          </p:cNvPr>
          <p:cNvSpPr txBox="1"/>
          <p:nvPr/>
        </p:nvSpPr>
        <p:spPr>
          <a:xfrm>
            <a:off x="330200" y="1531594"/>
            <a:ext cx="1187842" cy="1373453"/>
          </a:xfrm>
          <a:prstGeom prst="rect">
            <a:avLst/>
          </a:prstGeom>
        </p:spPr>
        <p:txBody>
          <a:bodyPr vert="horz" wrap="square" lIns="0" tIns="26670" rIns="0" bIns="0" rtlCol="0" anchor="t">
            <a:spAutoFit/>
          </a:bodyPr>
          <a:lstStyle/>
          <a:p>
            <a:pPr marL="12700">
              <a:lnSpc>
                <a:spcPct val="100000"/>
              </a:lnSpc>
              <a:spcBef>
                <a:spcPts val="210"/>
              </a:spcBef>
            </a:pPr>
            <a:r>
              <a:rPr sz="800" b="1">
                <a:solidFill>
                  <a:srgbClr val="FFFFFF"/>
                </a:solidFill>
                <a:latin typeface="Century Gothic"/>
                <a:cs typeface="Century Gothic"/>
              </a:rPr>
              <a:t>SECTION</a:t>
            </a:r>
            <a:r>
              <a:rPr sz="800" b="1" spc="155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800" b="1" spc="-25">
                <a:solidFill>
                  <a:srgbClr val="FFFFFF"/>
                </a:solidFill>
                <a:latin typeface="Century Gothic"/>
                <a:cs typeface="Century Gothic"/>
              </a:rPr>
              <a:t>3:</a:t>
            </a:r>
            <a:endParaRPr sz="800">
              <a:latin typeface="Century Gothic"/>
              <a:cs typeface="Century Gothic"/>
            </a:endParaRPr>
          </a:p>
          <a:p>
            <a:pPr marL="12700">
              <a:spcBef>
                <a:spcPts val="113"/>
              </a:spcBef>
            </a:pPr>
            <a:r>
              <a:rPr lang="en-US" sz="800" spc="-10">
                <a:solidFill>
                  <a:srgbClr val="FFFFFF"/>
                </a:solidFill>
                <a:latin typeface="Calibri"/>
                <a:cs typeface="Calibri"/>
              </a:rPr>
              <a:t>Demo flow </a:t>
            </a:r>
          </a:p>
          <a:p>
            <a:pPr marL="12700">
              <a:spcBef>
                <a:spcPts val="112"/>
              </a:spcBef>
            </a:pPr>
            <a:r>
              <a:rPr lang="en-US" sz="800" spc="-1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 Segment 1</a:t>
            </a:r>
          </a:p>
          <a:p>
            <a:pPr marL="12700">
              <a:spcBef>
                <a:spcPts val="112"/>
              </a:spcBef>
            </a:pPr>
            <a:r>
              <a:rPr lang="en-US" sz="800" spc="-1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 Segment 2</a:t>
            </a:r>
          </a:p>
          <a:p>
            <a:pPr marL="12700">
              <a:spcBef>
                <a:spcPts val="112"/>
              </a:spcBef>
            </a:pPr>
            <a:r>
              <a:rPr lang="en-US" sz="800" spc="-1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 Segment 3</a:t>
            </a:r>
          </a:p>
          <a:p>
            <a:pPr marL="12700">
              <a:spcBef>
                <a:spcPts val="112"/>
              </a:spcBef>
            </a:pPr>
            <a:r>
              <a:rPr lang="en-US" sz="800" spc="-1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 Segment 4</a:t>
            </a:r>
          </a:p>
          <a:p>
            <a:pPr marL="12700">
              <a:spcBef>
                <a:spcPts val="112"/>
              </a:spcBef>
            </a:pPr>
            <a:r>
              <a:rPr lang="en-US" sz="800" spc="-1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 Segment 5</a:t>
            </a:r>
          </a:p>
          <a:p>
            <a:pPr marL="12700">
              <a:spcBef>
                <a:spcPts val="112"/>
              </a:spcBef>
            </a:pPr>
            <a:r>
              <a:rPr lang="en-US" sz="800" spc="-1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 Segment 6</a:t>
            </a:r>
          </a:p>
          <a:p>
            <a:pPr marL="12700">
              <a:spcBef>
                <a:spcPts val="112"/>
              </a:spcBef>
            </a:pPr>
            <a:endParaRPr lang="en-US" sz="800" spc="-10">
              <a:solidFill>
                <a:srgbClr val="FFFFFF"/>
              </a:solidFill>
              <a:latin typeface="Calibri"/>
              <a:ea typeface="Calibri"/>
              <a:cs typeface="Calibri"/>
            </a:endParaRPr>
          </a:p>
          <a:p>
            <a:pPr marL="12700">
              <a:spcBef>
                <a:spcPts val="112"/>
              </a:spcBef>
            </a:pPr>
            <a:endParaRPr lang="en-US" sz="800" spc="-10">
              <a:solidFill>
                <a:srgbClr val="FFFFFF"/>
              </a:solidFill>
              <a:latin typeface="Calibri"/>
              <a:ea typeface="Calibri"/>
              <a:cs typeface="Calibri"/>
            </a:endParaRPr>
          </a:p>
        </p:txBody>
      </p:sp>
      <p:sp>
        <p:nvSpPr>
          <p:cNvPr id="27" name="object 13">
            <a:extLst>
              <a:ext uri="{FF2B5EF4-FFF2-40B4-BE49-F238E27FC236}">
                <a16:creationId xmlns:a16="http://schemas.microsoft.com/office/drawing/2014/main" id="{457AED83-CF6D-FA45-C812-D3380C1444C3}"/>
              </a:ext>
            </a:extLst>
          </p:cNvPr>
          <p:cNvSpPr txBox="1"/>
          <p:nvPr/>
        </p:nvSpPr>
        <p:spPr>
          <a:xfrm>
            <a:off x="319207" y="2873629"/>
            <a:ext cx="1265992" cy="285976"/>
          </a:xfrm>
          <a:prstGeom prst="rect">
            <a:avLst/>
          </a:prstGeom>
        </p:spPr>
        <p:txBody>
          <a:bodyPr vert="horz" wrap="square" lIns="0" tIns="26670" rIns="0" bIns="0" rtlCol="0" anchor="t">
            <a:spAutoFit/>
          </a:bodyPr>
          <a:lstStyle/>
          <a:p>
            <a:pPr marL="12700">
              <a:spcBef>
                <a:spcPts val="210"/>
              </a:spcBef>
            </a:pPr>
            <a:r>
              <a:rPr sz="800" b="1">
                <a:solidFill>
                  <a:srgbClr val="FFFFFF"/>
                </a:solidFill>
                <a:latin typeface="Century Gothic"/>
                <a:cs typeface="Century Gothic"/>
              </a:rPr>
              <a:t>SECTION</a:t>
            </a:r>
            <a:r>
              <a:rPr lang="en-GB" sz="800" b="1" spc="155">
                <a:solidFill>
                  <a:srgbClr val="FFFFFF"/>
                </a:solidFill>
                <a:latin typeface="Century Gothic"/>
                <a:cs typeface="Century Gothic"/>
              </a:rPr>
              <a:t> 4</a:t>
            </a:r>
            <a:r>
              <a:rPr sz="800" b="1" spc="-25">
                <a:solidFill>
                  <a:srgbClr val="FFFFFF"/>
                </a:solidFill>
                <a:latin typeface="Century Gothic"/>
                <a:cs typeface="Century Gothic"/>
              </a:rPr>
              <a:t>:</a:t>
            </a:r>
            <a:endParaRPr sz="800">
              <a:latin typeface="Century Gothic"/>
              <a:cs typeface="Century Gothic"/>
            </a:endParaRPr>
          </a:p>
          <a:p>
            <a:pPr marL="12700">
              <a:spcBef>
                <a:spcPts val="110"/>
              </a:spcBef>
            </a:pPr>
            <a:r>
              <a:rPr lang="en-US" sz="800" spc="-10">
                <a:solidFill>
                  <a:srgbClr val="FFFFFF"/>
                </a:solidFill>
                <a:latin typeface="Calibri"/>
                <a:cs typeface="Calibri"/>
              </a:rPr>
              <a:t>Marketing Guidance</a:t>
            </a:r>
            <a:endParaRPr/>
          </a:p>
        </p:txBody>
      </p:sp>
      <p:sp>
        <p:nvSpPr>
          <p:cNvPr id="29" name="object 18">
            <a:extLst>
              <a:ext uri="{FF2B5EF4-FFF2-40B4-BE49-F238E27FC236}">
                <a16:creationId xmlns:a16="http://schemas.microsoft.com/office/drawing/2014/main" id="{B0FC6F70-540C-9E8B-6E7C-F860C2E9761A}"/>
              </a:ext>
            </a:extLst>
          </p:cNvPr>
          <p:cNvSpPr/>
          <p:nvPr/>
        </p:nvSpPr>
        <p:spPr>
          <a:xfrm>
            <a:off x="334377" y="1875072"/>
            <a:ext cx="45720" cy="45720"/>
          </a:xfrm>
          <a:custGeom>
            <a:avLst/>
            <a:gdLst/>
            <a:ahLst/>
            <a:cxnLst/>
            <a:rect l="l" t="t" r="r" b="b"/>
            <a:pathLst>
              <a:path w="45720" h="45720">
                <a:moveTo>
                  <a:pt x="22860" y="0"/>
                </a:moveTo>
                <a:lnTo>
                  <a:pt x="13962" y="1796"/>
                </a:lnTo>
                <a:lnTo>
                  <a:pt x="6696" y="6696"/>
                </a:lnTo>
                <a:lnTo>
                  <a:pt x="1796" y="13962"/>
                </a:lnTo>
                <a:lnTo>
                  <a:pt x="0" y="22860"/>
                </a:lnTo>
                <a:lnTo>
                  <a:pt x="1796" y="31757"/>
                </a:lnTo>
                <a:lnTo>
                  <a:pt x="6696" y="39023"/>
                </a:lnTo>
                <a:lnTo>
                  <a:pt x="13962" y="43923"/>
                </a:lnTo>
                <a:lnTo>
                  <a:pt x="22860" y="45720"/>
                </a:lnTo>
                <a:lnTo>
                  <a:pt x="31757" y="43923"/>
                </a:lnTo>
                <a:lnTo>
                  <a:pt x="39023" y="39023"/>
                </a:lnTo>
                <a:lnTo>
                  <a:pt x="43923" y="31757"/>
                </a:lnTo>
                <a:lnTo>
                  <a:pt x="45720" y="22860"/>
                </a:lnTo>
                <a:lnTo>
                  <a:pt x="43923" y="13962"/>
                </a:lnTo>
                <a:lnTo>
                  <a:pt x="39023" y="6696"/>
                </a:lnTo>
                <a:lnTo>
                  <a:pt x="31757" y="1796"/>
                </a:lnTo>
                <a:lnTo>
                  <a:pt x="2286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>
            <a:defPPr>
              <a:defRPr kern="0"/>
            </a:defPPr>
          </a:lstStyle>
          <a:p>
            <a:endParaRPr/>
          </a:p>
        </p:txBody>
      </p:sp>
      <p:grpSp>
        <p:nvGrpSpPr>
          <p:cNvPr id="7" name="object 5">
            <a:extLst>
              <a:ext uri="{FF2B5EF4-FFF2-40B4-BE49-F238E27FC236}">
                <a16:creationId xmlns:a16="http://schemas.microsoft.com/office/drawing/2014/main" id="{A7B065E8-9F14-12DC-C3C9-A21278C233A0}"/>
              </a:ext>
            </a:extLst>
          </p:cNvPr>
          <p:cNvGrpSpPr/>
          <p:nvPr/>
        </p:nvGrpSpPr>
        <p:grpSpPr>
          <a:xfrm>
            <a:off x="-7834" y="-571"/>
            <a:ext cx="1843365" cy="7772425"/>
            <a:chOff x="0" y="0"/>
            <a:chExt cx="1828799" cy="7772425"/>
          </a:xfrm>
        </p:grpSpPr>
        <p:pic>
          <p:nvPicPr>
            <p:cNvPr id="5" name="object 6">
              <a:extLst>
                <a:ext uri="{FF2B5EF4-FFF2-40B4-BE49-F238E27FC236}">
                  <a16:creationId xmlns:a16="http://schemas.microsoft.com/office/drawing/2014/main" id="{733976F2-A956-FE14-2AB2-18E7BDAF77B6}"/>
                </a:ext>
              </a:extLst>
            </p:cNvPr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0"/>
              <a:ext cx="1828799" cy="7772399"/>
            </a:xfrm>
            <a:prstGeom prst="rect">
              <a:avLst/>
            </a:prstGeom>
          </p:spPr>
        </p:pic>
        <p:sp>
          <p:nvSpPr>
            <p:cNvPr id="6" name="object 7">
              <a:extLst>
                <a:ext uri="{FF2B5EF4-FFF2-40B4-BE49-F238E27FC236}">
                  <a16:creationId xmlns:a16="http://schemas.microsoft.com/office/drawing/2014/main" id="{69D4E3A7-84AE-EA6F-ABBB-84EB0A06E24B}"/>
                </a:ext>
              </a:extLst>
            </p:cNvPr>
            <p:cNvSpPr/>
            <p:nvPr/>
          </p:nvSpPr>
          <p:spPr>
            <a:xfrm>
              <a:off x="10337" y="502945"/>
              <a:ext cx="1818005" cy="7269480"/>
            </a:xfrm>
            <a:custGeom>
              <a:avLst/>
              <a:gdLst/>
              <a:ahLst/>
              <a:cxnLst/>
              <a:rect l="l" t="t" r="r" b="b"/>
              <a:pathLst>
                <a:path w="1818005" h="7269480">
                  <a:moveTo>
                    <a:pt x="150456" y="1204569"/>
                  </a:moveTo>
                  <a:lnTo>
                    <a:pt x="0" y="1492173"/>
                  </a:lnTo>
                  <a:lnTo>
                    <a:pt x="0" y="4242930"/>
                  </a:lnTo>
                  <a:lnTo>
                    <a:pt x="100304" y="4434484"/>
                  </a:lnTo>
                  <a:lnTo>
                    <a:pt x="100304" y="6439052"/>
                  </a:lnTo>
                  <a:lnTo>
                    <a:pt x="0" y="6630784"/>
                  </a:lnTo>
                  <a:lnTo>
                    <a:pt x="0" y="7269454"/>
                  </a:lnTo>
                  <a:lnTo>
                    <a:pt x="150456" y="7269454"/>
                  </a:lnTo>
                  <a:lnTo>
                    <a:pt x="150456" y="1204569"/>
                  </a:lnTo>
                  <a:close/>
                </a:path>
                <a:path w="1818005" h="7269480">
                  <a:moveTo>
                    <a:pt x="451383" y="901750"/>
                  </a:moveTo>
                  <a:lnTo>
                    <a:pt x="300926" y="1189736"/>
                  </a:lnTo>
                  <a:lnTo>
                    <a:pt x="300926" y="3669754"/>
                  </a:lnTo>
                  <a:lnTo>
                    <a:pt x="401231" y="3861308"/>
                  </a:lnTo>
                  <a:lnTo>
                    <a:pt x="401231" y="6439192"/>
                  </a:lnTo>
                  <a:lnTo>
                    <a:pt x="300926" y="6631178"/>
                  </a:lnTo>
                  <a:lnTo>
                    <a:pt x="300926" y="7269454"/>
                  </a:lnTo>
                  <a:lnTo>
                    <a:pt x="451383" y="7269454"/>
                  </a:lnTo>
                  <a:lnTo>
                    <a:pt x="451383" y="901750"/>
                  </a:lnTo>
                  <a:close/>
                </a:path>
                <a:path w="1818005" h="7269480">
                  <a:moveTo>
                    <a:pt x="752297" y="601421"/>
                  </a:moveTo>
                  <a:lnTo>
                    <a:pt x="601840" y="889406"/>
                  </a:lnTo>
                  <a:lnTo>
                    <a:pt x="601840" y="3095371"/>
                  </a:lnTo>
                  <a:lnTo>
                    <a:pt x="702144" y="3286925"/>
                  </a:lnTo>
                  <a:lnTo>
                    <a:pt x="702144" y="6439179"/>
                  </a:lnTo>
                  <a:lnTo>
                    <a:pt x="601840" y="6631178"/>
                  </a:lnTo>
                  <a:lnTo>
                    <a:pt x="601840" y="7269454"/>
                  </a:lnTo>
                  <a:lnTo>
                    <a:pt x="752297" y="7269454"/>
                  </a:lnTo>
                  <a:lnTo>
                    <a:pt x="752297" y="601421"/>
                  </a:lnTo>
                  <a:close/>
                </a:path>
                <a:path w="1818005" h="7269480">
                  <a:moveTo>
                    <a:pt x="1053223" y="301523"/>
                  </a:moveTo>
                  <a:lnTo>
                    <a:pt x="902766" y="588772"/>
                  </a:lnTo>
                  <a:lnTo>
                    <a:pt x="902766" y="2515628"/>
                  </a:lnTo>
                  <a:lnTo>
                    <a:pt x="1003071" y="2707182"/>
                  </a:lnTo>
                  <a:lnTo>
                    <a:pt x="1003071" y="6438938"/>
                  </a:lnTo>
                  <a:lnTo>
                    <a:pt x="902766" y="6630429"/>
                  </a:lnTo>
                  <a:lnTo>
                    <a:pt x="902766" y="7269454"/>
                  </a:lnTo>
                  <a:lnTo>
                    <a:pt x="1053223" y="7269454"/>
                  </a:lnTo>
                  <a:lnTo>
                    <a:pt x="1053223" y="301523"/>
                  </a:lnTo>
                  <a:close/>
                </a:path>
                <a:path w="1818005" h="7269480">
                  <a:moveTo>
                    <a:pt x="1354150" y="0"/>
                  </a:moveTo>
                  <a:lnTo>
                    <a:pt x="1203693" y="287972"/>
                  </a:lnTo>
                  <a:lnTo>
                    <a:pt x="1203693" y="1939950"/>
                  </a:lnTo>
                  <a:lnTo>
                    <a:pt x="1303997" y="2131504"/>
                  </a:lnTo>
                  <a:lnTo>
                    <a:pt x="1303997" y="6439179"/>
                  </a:lnTo>
                  <a:lnTo>
                    <a:pt x="1203693" y="6631178"/>
                  </a:lnTo>
                  <a:lnTo>
                    <a:pt x="1203693" y="7269454"/>
                  </a:lnTo>
                  <a:lnTo>
                    <a:pt x="1354150" y="7269454"/>
                  </a:lnTo>
                  <a:lnTo>
                    <a:pt x="1354150" y="0"/>
                  </a:lnTo>
                  <a:close/>
                </a:path>
                <a:path w="1818005" h="7269480">
                  <a:moveTo>
                    <a:pt x="1655076" y="1830463"/>
                  </a:moveTo>
                  <a:lnTo>
                    <a:pt x="1504619" y="2118360"/>
                  </a:lnTo>
                  <a:lnTo>
                    <a:pt x="1504619" y="6247269"/>
                  </a:lnTo>
                  <a:lnTo>
                    <a:pt x="1655076" y="6534518"/>
                  </a:lnTo>
                  <a:lnTo>
                    <a:pt x="1655076" y="1830463"/>
                  </a:lnTo>
                  <a:close/>
                </a:path>
                <a:path w="1818005" h="7269480">
                  <a:moveTo>
                    <a:pt x="1817738" y="2671267"/>
                  </a:moveTo>
                  <a:lnTo>
                    <a:pt x="1805546" y="2694584"/>
                  </a:lnTo>
                  <a:lnTo>
                    <a:pt x="1805546" y="6247269"/>
                  </a:lnTo>
                  <a:lnTo>
                    <a:pt x="1814449" y="6264275"/>
                  </a:lnTo>
                  <a:lnTo>
                    <a:pt x="1817738" y="2671267"/>
                  </a:lnTo>
                  <a:close/>
                </a:path>
              </a:pathLst>
            </a:custGeom>
            <a:solidFill>
              <a:srgbClr val="06C5EC">
                <a:alpha val="14999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1" name="object 8">
            <a:extLst>
              <a:ext uri="{FF2B5EF4-FFF2-40B4-BE49-F238E27FC236}">
                <a16:creationId xmlns:a16="http://schemas.microsoft.com/office/drawing/2014/main" id="{DD6F1753-A0FD-21B2-E266-C73631E78ECB}"/>
              </a:ext>
            </a:extLst>
          </p:cNvPr>
          <p:cNvSpPr txBox="1"/>
          <p:nvPr/>
        </p:nvSpPr>
        <p:spPr>
          <a:xfrm>
            <a:off x="278664" y="782021"/>
            <a:ext cx="1185212" cy="285976"/>
          </a:xfrm>
          <a:prstGeom prst="rect">
            <a:avLst/>
          </a:prstGeom>
        </p:spPr>
        <p:txBody>
          <a:bodyPr vert="horz" wrap="square" lIns="0" tIns="26670" rIns="0" bIns="0" rtlCol="0" anchor="t">
            <a:spAutoFit/>
          </a:bodyPr>
          <a:lstStyle/>
          <a:p>
            <a:pPr marL="12700">
              <a:lnSpc>
                <a:spcPct val="100000"/>
              </a:lnSpc>
              <a:spcBef>
                <a:spcPts val="210"/>
              </a:spcBef>
            </a:pPr>
            <a:r>
              <a:rPr sz="800" b="1">
                <a:solidFill>
                  <a:srgbClr val="FFFFFF"/>
                </a:solidFill>
                <a:latin typeface="Century Gothic"/>
                <a:cs typeface="Century Gothic"/>
              </a:rPr>
              <a:t>SECTION</a:t>
            </a:r>
            <a:r>
              <a:rPr sz="800" b="1" spc="155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800" b="1" spc="-25">
                <a:solidFill>
                  <a:srgbClr val="FFFFFF"/>
                </a:solidFill>
                <a:latin typeface="Century Gothic"/>
                <a:cs typeface="Century Gothic"/>
              </a:rPr>
              <a:t>1:</a:t>
            </a:r>
            <a:endParaRPr sz="800">
              <a:latin typeface="Century Gothic"/>
              <a:cs typeface="Century Gothic"/>
            </a:endParaRPr>
          </a:p>
          <a:p>
            <a:pPr marL="12700">
              <a:spcBef>
                <a:spcPts val="110"/>
              </a:spcBef>
            </a:pPr>
            <a:r>
              <a:rPr lang="en-GB" sz="800" spc="-10">
                <a:solidFill>
                  <a:srgbClr val="FFFFFF"/>
                </a:solidFill>
                <a:latin typeface="Calibri"/>
                <a:cs typeface="Calibri"/>
              </a:rPr>
              <a:t>Pilot Overview</a:t>
            </a:r>
            <a:endParaRPr/>
          </a:p>
        </p:txBody>
      </p:sp>
      <p:sp>
        <p:nvSpPr>
          <p:cNvPr id="26" name="object 9">
            <a:extLst>
              <a:ext uri="{FF2B5EF4-FFF2-40B4-BE49-F238E27FC236}">
                <a16:creationId xmlns:a16="http://schemas.microsoft.com/office/drawing/2014/main" id="{AC0ED8EC-799B-9240-DB63-287E2F206575}"/>
              </a:ext>
            </a:extLst>
          </p:cNvPr>
          <p:cNvSpPr txBox="1"/>
          <p:nvPr/>
        </p:nvSpPr>
        <p:spPr>
          <a:xfrm>
            <a:off x="278664" y="1156522"/>
            <a:ext cx="1248947" cy="285976"/>
          </a:xfrm>
          <a:prstGeom prst="rect">
            <a:avLst/>
          </a:prstGeom>
        </p:spPr>
        <p:txBody>
          <a:bodyPr vert="horz" wrap="square" lIns="0" tIns="26670" rIns="0" bIns="0" rtlCol="0" anchor="t">
            <a:spAutoFit/>
          </a:bodyPr>
          <a:lstStyle/>
          <a:p>
            <a:pPr marL="12700">
              <a:lnSpc>
                <a:spcPct val="100000"/>
              </a:lnSpc>
              <a:spcBef>
                <a:spcPts val="210"/>
              </a:spcBef>
            </a:pPr>
            <a:r>
              <a:rPr sz="800" b="1">
                <a:solidFill>
                  <a:srgbClr val="FFFFFF"/>
                </a:solidFill>
                <a:latin typeface="Century Gothic"/>
                <a:cs typeface="Century Gothic"/>
              </a:rPr>
              <a:t>SECTION</a:t>
            </a:r>
            <a:r>
              <a:rPr sz="800" b="1" spc="155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800" b="1" spc="-25">
                <a:solidFill>
                  <a:srgbClr val="FFFFFF"/>
                </a:solidFill>
                <a:latin typeface="Century Gothic"/>
                <a:cs typeface="Century Gothic"/>
              </a:rPr>
              <a:t>2:</a:t>
            </a:r>
            <a:endParaRPr sz="800">
              <a:latin typeface="Century Gothic"/>
              <a:cs typeface="Century Gothic"/>
            </a:endParaRPr>
          </a:p>
          <a:p>
            <a:pPr marL="12700">
              <a:spcBef>
                <a:spcPts val="110"/>
              </a:spcBef>
            </a:pPr>
            <a:r>
              <a:rPr lang="en-AU" sz="800" spc="-1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Pilot Scope</a:t>
            </a:r>
            <a:endParaRPr/>
          </a:p>
        </p:txBody>
      </p:sp>
      <p:sp>
        <p:nvSpPr>
          <p:cNvPr id="30" name="object 10">
            <a:extLst>
              <a:ext uri="{FF2B5EF4-FFF2-40B4-BE49-F238E27FC236}">
                <a16:creationId xmlns:a16="http://schemas.microsoft.com/office/drawing/2014/main" id="{1F300CF9-8368-9851-41E4-F9F0BC0AA7C6}"/>
              </a:ext>
            </a:extLst>
          </p:cNvPr>
          <p:cNvSpPr txBox="1"/>
          <p:nvPr/>
        </p:nvSpPr>
        <p:spPr>
          <a:xfrm>
            <a:off x="308350" y="1873959"/>
            <a:ext cx="1187842" cy="1101584"/>
          </a:xfrm>
          <a:prstGeom prst="rect">
            <a:avLst/>
          </a:prstGeom>
        </p:spPr>
        <p:txBody>
          <a:bodyPr vert="horz" wrap="square" lIns="0" tIns="26670" rIns="0" bIns="0" rtlCol="0" anchor="t">
            <a:spAutoFit/>
          </a:bodyPr>
          <a:lstStyle/>
          <a:p>
            <a:pPr marL="12700">
              <a:spcBef>
                <a:spcPts val="210"/>
              </a:spcBef>
            </a:pPr>
            <a:r>
              <a:rPr sz="800" b="1">
                <a:solidFill>
                  <a:srgbClr val="FFFFFF"/>
                </a:solidFill>
                <a:latin typeface="Century Gothic"/>
                <a:cs typeface="Century Gothic"/>
              </a:rPr>
              <a:t>SECTION</a:t>
            </a:r>
            <a:r>
              <a:rPr lang="en-GB" sz="800" b="1" spc="155">
                <a:solidFill>
                  <a:srgbClr val="FFFFFF"/>
                </a:solidFill>
                <a:latin typeface="Century Gothic"/>
                <a:cs typeface="Century Gothic"/>
              </a:rPr>
              <a:t> 4</a:t>
            </a:r>
            <a:r>
              <a:rPr sz="800" b="1" spc="-25">
                <a:solidFill>
                  <a:srgbClr val="FFFFFF"/>
                </a:solidFill>
                <a:latin typeface="Century Gothic"/>
                <a:cs typeface="Century Gothic"/>
              </a:rPr>
              <a:t>:</a:t>
            </a:r>
            <a:endParaRPr sz="800">
              <a:latin typeface="Century Gothic"/>
              <a:cs typeface="Century Gothic"/>
            </a:endParaRPr>
          </a:p>
          <a:p>
            <a:pPr marL="12700">
              <a:spcBef>
                <a:spcPts val="112"/>
              </a:spcBef>
            </a:pPr>
            <a:r>
              <a:rPr lang="en-US" sz="800" spc="-10">
                <a:solidFill>
                  <a:srgbClr val="FFFFFF"/>
                </a:solidFill>
                <a:latin typeface="Calibri"/>
                <a:cs typeface="Calibri"/>
              </a:rPr>
              <a:t>Success criteria and metrics</a:t>
            </a:r>
            <a:endParaRPr lang="en-US"/>
          </a:p>
          <a:p>
            <a:pPr marL="12700">
              <a:spcBef>
                <a:spcPts val="112"/>
              </a:spcBef>
            </a:pPr>
            <a:r>
              <a:rPr lang="en-US" sz="800" spc="-1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 4.1 Adoption and usage</a:t>
            </a:r>
          </a:p>
          <a:p>
            <a:pPr marL="12700">
              <a:spcBef>
                <a:spcPts val="112"/>
              </a:spcBef>
            </a:pPr>
            <a:r>
              <a:rPr lang="en-US" sz="800" spc="-1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 4.2 Risk reduction</a:t>
            </a:r>
          </a:p>
          <a:p>
            <a:pPr marL="12700">
              <a:spcBef>
                <a:spcPts val="112"/>
              </a:spcBef>
            </a:pPr>
            <a:r>
              <a:rPr lang="en-US" sz="800" spc="-1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 4.3 User experience</a:t>
            </a:r>
          </a:p>
          <a:p>
            <a:pPr marL="12700">
              <a:spcBef>
                <a:spcPts val="112"/>
              </a:spcBef>
            </a:pPr>
            <a:r>
              <a:rPr lang="en-US" sz="800" spc="-1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 4.4 Operational and cost </a:t>
            </a:r>
          </a:p>
          <a:p>
            <a:pPr marL="12700">
              <a:spcBef>
                <a:spcPts val="112"/>
              </a:spcBef>
            </a:pPr>
            <a:r>
              <a:rPr lang="en-US" sz="800" spc="-1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     indicators</a:t>
            </a:r>
          </a:p>
          <a:p>
            <a:pPr marL="12700">
              <a:spcBef>
                <a:spcPts val="112"/>
              </a:spcBef>
            </a:pPr>
            <a:endParaRPr lang="en-US" sz="800" spc="-10">
              <a:solidFill>
                <a:srgbClr val="FFFFFF"/>
              </a:solidFill>
              <a:latin typeface="Calibri"/>
              <a:ea typeface="Calibri"/>
              <a:cs typeface="Calibri"/>
            </a:endParaRPr>
          </a:p>
        </p:txBody>
      </p:sp>
      <p:sp>
        <p:nvSpPr>
          <p:cNvPr id="32" name="object 13">
            <a:extLst>
              <a:ext uri="{FF2B5EF4-FFF2-40B4-BE49-F238E27FC236}">
                <a16:creationId xmlns:a16="http://schemas.microsoft.com/office/drawing/2014/main" id="{8CDE41A1-A858-A030-58E4-1C5DE4652E9D}"/>
              </a:ext>
            </a:extLst>
          </p:cNvPr>
          <p:cNvSpPr txBox="1"/>
          <p:nvPr/>
        </p:nvSpPr>
        <p:spPr>
          <a:xfrm>
            <a:off x="275507" y="1533309"/>
            <a:ext cx="1047490" cy="285976"/>
          </a:xfrm>
          <a:prstGeom prst="rect">
            <a:avLst/>
          </a:prstGeom>
        </p:spPr>
        <p:txBody>
          <a:bodyPr vert="horz" wrap="square" lIns="0" tIns="26670" rIns="0" bIns="0" rtlCol="0" anchor="t">
            <a:spAutoFit/>
          </a:bodyPr>
          <a:lstStyle/>
          <a:p>
            <a:pPr marL="12700">
              <a:spcBef>
                <a:spcPts val="210"/>
              </a:spcBef>
            </a:pPr>
            <a:r>
              <a:rPr sz="800" b="1">
                <a:solidFill>
                  <a:srgbClr val="FFFFFF"/>
                </a:solidFill>
                <a:latin typeface="Century Gothic"/>
                <a:cs typeface="Century Gothic"/>
              </a:rPr>
              <a:t>SECTION</a:t>
            </a:r>
            <a:r>
              <a:rPr lang="en-GB" sz="800" b="1" spc="155">
                <a:solidFill>
                  <a:srgbClr val="FFFFFF"/>
                </a:solidFill>
                <a:latin typeface="Century Gothic"/>
                <a:cs typeface="Century Gothic"/>
              </a:rPr>
              <a:t> 3</a:t>
            </a:r>
            <a:r>
              <a:rPr sz="800" b="1" spc="-25">
                <a:solidFill>
                  <a:srgbClr val="FFFFFF"/>
                </a:solidFill>
                <a:latin typeface="Century Gothic"/>
                <a:cs typeface="Century Gothic"/>
              </a:rPr>
              <a:t>:</a:t>
            </a:r>
            <a:endParaRPr sz="800">
              <a:latin typeface="Century Gothic"/>
              <a:cs typeface="Century Gothic"/>
            </a:endParaRPr>
          </a:p>
          <a:p>
            <a:pPr marL="12700">
              <a:spcBef>
                <a:spcPts val="110"/>
              </a:spcBef>
            </a:pPr>
            <a:r>
              <a:rPr lang="en-US" sz="800" spc="-10">
                <a:solidFill>
                  <a:srgbClr val="FFFFFF"/>
                </a:solidFill>
                <a:latin typeface="Calibri"/>
                <a:cs typeface="Calibri"/>
              </a:rPr>
              <a:t>Pilot use-case definition</a:t>
            </a:r>
            <a:endParaRPr/>
          </a:p>
        </p:txBody>
      </p:sp>
      <p:sp>
        <p:nvSpPr>
          <p:cNvPr id="34" name="object 18">
            <a:extLst>
              <a:ext uri="{FF2B5EF4-FFF2-40B4-BE49-F238E27FC236}">
                <a16:creationId xmlns:a16="http://schemas.microsoft.com/office/drawing/2014/main" id="{548A78D6-DA21-DA4A-FA35-946DF166E617}"/>
              </a:ext>
            </a:extLst>
          </p:cNvPr>
          <p:cNvSpPr/>
          <p:nvPr/>
        </p:nvSpPr>
        <p:spPr>
          <a:xfrm>
            <a:off x="232409" y="2618075"/>
            <a:ext cx="45720" cy="45720"/>
          </a:xfrm>
          <a:custGeom>
            <a:avLst/>
            <a:gdLst/>
            <a:ahLst/>
            <a:cxnLst/>
            <a:rect l="l" t="t" r="r" b="b"/>
            <a:pathLst>
              <a:path w="45720" h="45720">
                <a:moveTo>
                  <a:pt x="22860" y="0"/>
                </a:moveTo>
                <a:lnTo>
                  <a:pt x="13962" y="1796"/>
                </a:lnTo>
                <a:lnTo>
                  <a:pt x="6696" y="6696"/>
                </a:lnTo>
                <a:lnTo>
                  <a:pt x="1796" y="13962"/>
                </a:lnTo>
                <a:lnTo>
                  <a:pt x="0" y="22860"/>
                </a:lnTo>
                <a:lnTo>
                  <a:pt x="1796" y="31757"/>
                </a:lnTo>
                <a:lnTo>
                  <a:pt x="6696" y="39023"/>
                </a:lnTo>
                <a:lnTo>
                  <a:pt x="13962" y="43923"/>
                </a:lnTo>
                <a:lnTo>
                  <a:pt x="22860" y="45720"/>
                </a:lnTo>
                <a:lnTo>
                  <a:pt x="31757" y="43923"/>
                </a:lnTo>
                <a:lnTo>
                  <a:pt x="39023" y="39023"/>
                </a:lnTo>
                <a:lnTo>
                  <a:pt x="43923" y="31757"/>
                </a:lnTo>
                <a:lnTo>
                  <a:pt x="45720" y="22860"/>
                </a:lnTo>
                <a:lnTo>
                  <a:pt x="43923" y="13962"/>
                </a:lnTo>
                <a:lnTo>
                  <a:pt x="39023" y="6696"/>
                </a:lnTo>
                <a:lnTo>
                  <a:pt x="31757" y="1796"/>
                </a:lnTo>
                <a:lnTo>
                  <a:pt x="2286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13">
            <a:extLst>
              <a:ext uri="{FF2B5EF4-FFF2-40B4-BE49-F238E27FC236}">
                <a16:creationId xmlns:a16="http://schemas.microsoft.com/office/drawing/2014/main" id="{70940789-8FB5-05AF-C19F-E0E3E4FF5523}"/>
              </a:ext>
            </a:extLst>
          </p:cNvPr>
          <p:cNvSpPr txBox="1"/>
          <p:nvPr/>
        </p:nvSpPr>
        <p:spPr>
          <a:xfrm>
            <a:off x="275565" y="2924619"/>
            <a:ext cx="1265992" cy="285976"/>
          </a:xfrm>
          <a:prstGeom prst="rect">
            <a:avLst/>
          </a:prstGeom>
        </p:spPr>
        <p:txBody>
          <a:bodyPr vert="horz" wrap="square" lIns="0" tIns="26670" rIns="0" bIns="0" rtlCol="0" anchor="t">
            <a:spAutoFit/>
          </a:bodyPr>
          <a:lstStyle/>
          <a:p>
            <a:pPr marL="12700">
              <a:spcBef>
                <a:spcPts val="210"/>
              </a:spcBef>
            </a:pPr>
            <a:r>
              <a:rPr sz="800" b="1">
                <a:solidFill>
                  <a:srgbClr val="FFFFFF"/>
                </a:solidFill>
                <a:latin typeface="Century Gothic"/>
                <a:cs typeface="Century Gothic"/>
              </a:rPr>
              <a:t>SECTION</a:t>
            </a:r>
            <a:r>
              <a:rPr lang="en-GB" sz="800" b="1" spc="155">
                <a:solidFill>
                  <a:srgbClr val="FFFFFF"/>
                </a:solidFill>
                <a:latin typeface="Century Gothic"/>
                <a:cs typeface="Century Gothic"/>
              </a:rPr>
              <a:t> 5</a:t>
            </a:r>
            <a:r>
              <a:rPr sz="800" b="1" spc="-25">
                <a:solidFill>
                  <a:srgbClr val="FFFFFF"/>
                </a:solidFill>
                <a:latin typeface="Century Gothic"/>
                <a:cs typeface="Century Gothic"/>
              </a:rPr>
              <a:t>:</a:t>
            </a:r>
            <a:endParaRPr sz="800">
              <a:latin typeface="Century Gothic"/>
              <a:cs typeface="Century Gothic"/>
            </a:endParaRPr>
          </a:p>
          <a:p>
            <a:pPr marL="12700">
              <a:spcBef>
                <a:spcPts val="110"/>
              </a:spcBef>
            </a:pPr>
            <a:r>
              <a:rPr lang="en-US" sz="800" spc="-10">
                <a:solidFill>
                  <a:srgbClr val="FFFFFF"/>
                </a:solidFill>
                <a:latin typeface="Calibri"/>
                <a:cs typeface="Calibri"/>
              </a:rPr>
              <a:t>30-day timeline</a:t>
            </a:r>
            <a:endParaRPr/>
          </a:p>
        </p:txBody>
      </p:sp>
      <p:sp>
        <p:nvSpPr>
          <p:cNvPr id="38" name="object 13">
            <a:extLst>
              <a:ext uri="{FF2B5EF4-FFF2-40B4-BE49-F238E27FC236}">
                <a16:creationId xmlns:a16="http://schemas.microsoft.com/office/drawing/2014/main" id="{66C00897-C903-3018-693D-5C10F325BFCC}"/>
              </a:ext>
            </a:extLst>
          </p:cNvPr>
          <p:cNvSpPr txBox="1"/>
          <p:nvPr/>
        </p:nvSpPr>
        <p:spPr>
          <a:xfrm>
            <a:off x="290195" y="3317973"/>
            <a:ext cx="1265992" cy="285976"/>
          </a:xfrm>
          <a:prstGeom prst="rect">
            <a:avLst/>
          </a:prstGeom>
        </p:spPr>
        <p:txBody>
          <a:bodyPr vert="horz" wrap="square" lIns="0" tIns="26670" rIns="0" bIns="0" rtlCol="0" anchor="t">
            <a:spAutoFit/>
          </a:bodyPr>
          <a:lstStyle/>
          <a:p>
            <a:pPr marL="12700">
              <a:spcBef>
                <a:spcPts val="210"/>
              </a:spcBef>
            </a:pPr>
            <a:r>
              <a:rPr sz="800" b="1">
                <a:solidFill>
                  <a:srgbClr val="FFFFFF"/>
                </a:solidFill>
                <a:latin typeface="Century Gothic"/>
                <a:cs typeface="Century Gothic"/>
              </a:rPr>
              <a:t>SECTION</a:t>
            </a:r>
            <a:r>
              <a:rPr lang="en-GB" sz="800" b="1" spc="155">
                <a:solidFill>
                  <a:srgbClr val="FFFFFF"/>
                </a:solidFill>
                <a:latin typeface="Century Gothic"/>
                <a:cs typeface="Century Gothic"/>
              </a:rPr>
              <a:t> 6</a:t>
            </a:r>
            <a:r>
              <a:rPr sz="800" b="1" spc="-25">
                <a:solidFill>
                  <a:srgbClr val="FFFFFF"/>
                </a:solidFill>
                <a:latin typeface="Century Gothic"/>
                <a:cs typeface="Century Gothic"/>
              </a:rPr>
              <a:t>:</a:t>
            </a:r>
            <a:endParaRPr sz="800">
              <a:latin typeface="Century Gothic"/>
              <a:cs typeface="Century Gothic"/>
            </a:endParaRPr>
          </a:p>
          <a:p>
            <a:pPr marL="12700">
              <a:spcBef>
                <a:spcPts val="110"/>
              </a:spcBef>
            </a:pPr>
            <a:r>
              <a:rPr lang="en-US" sz="800" spc="-10">
                <a:solidFill>
                  <a:srgbClr val="FFFFFF"/>
                </a:solidFill>
                <a:latin typeface="Calibri"/>
                <a:cs typeface="Calibri"/>
              </a:rPr>
              <a:t>Roles and responsibilities</a:t>
            </a:r>
            <a:endParaRPr/>
          </a:p>
        </p:txBody>
      </p:sp>
      <p:sp>
        <p:nvSpPr>
          <p:cNvPr id="40" name="object 13">
            <a:extLst>
              <a:ext uri="{FF2B5EF4-FFF2-40B4-BE49-F238E27FC236}">
                <a16:creationId xmlns:a16="http://schemas.microsoft.com/office/drawing/2014/main" id="{073A3B0C-8315-58EC-D6A1-ADA143258188}"/>
              </a:ext>
            </a:extLst>
          </p:cNvPr>
          <p:cNvSpPr txBox="1"/>
          <p:nvPr/>
        </p:nvSpPr>
        <p:spPr>
          <a:xfrm>
            <a:off x="290258" y="3747750"/>
            <a:ext cx="1265992" cy="285976"/>
          </a:xfrm>
          <a:prstGeom prst="rect">
            <a:avLst/>
          </a:prstGeom>
        </p:spPr>
        <p:txBody>
          <a:bodyPr vert="horz" wrap="square" lIns="0" tIns="26670" rIns="0" bIns="0" rtlCol="0" anchor="t">
            <a:spAutoFit/>
          </a:bodyPr>
          <a:lstStyle/>
          <a:p>
            <a:pPr marL="12700">
              <a:spcBef>
                <a:spcPts val="210"/>
              </a:spcBef>
            </a:pPr>
            <a:r>
              <a:rPr sz="800" b="1">
                <a:solidFill>
                  <a:srgbClr val="FFFFFF"/>
                </a:solidFill>
                <a:latin typeface="Century Gothic"/>
                <a:cs typeface="Century Gothic"/>
              </a:rPr>
              <a:t>SECTION</a:t>
            </a:r>
            <a:r>
              <a:rPr lang="en-GB" sz="800" b="1" spc="155">
                <a:solidFill>
                  <a:srgbClr val="FFFFFF"/>
                </a:solidFill>
                <a:latin typeface="Century Gothic"/>
                <a:cs typeface="Century Gothic"/>
              </a:rPr>
              <a:t> 7</a:t>
            </a:r>
            <a:r>
              <a:rPr sz="800" b="1" spc="-25">
                <a:solidFill>
                  <a:srgbClr val="FFFFFF"/>
                </a:solidFill>
                <a:latin typeface="Century Gothic"/>
                <a:cs typeface="Century Gothic"/>
              </a:rPr>
              <a:t>:</a:t>
            </a:r>
            <a:endParaRPr sz="800">
              <a:latin typeface="Century Gothic"/>
              <a:cs typeface="Century Gothic"/>
            </a:endParaRPr>
          </a:p>
          <a:p>
            <a:pPr marL="12700">
              <a:spcBef>
                <a:spcPts val="110"/>
              </a:spcBef>
            </a:pPr>
            <a:r>
              <a:rPr lang="en-US" sz="800" spc="-10">
                <a:solidFill>
                  <a:srgbClr val="FFFFFF"/>
                </a:solidFill>
                <a:latin typeface="Calibri"/>
                <a:cs typeface="Calibri"/>
              </a:rPr>
              <a:t>Form to fill</a:t>
            </a:r>
            <a:endParaRPr lang="en-US"/>
          </a:p>
        </p:txBody>
      </p:sp>
      <p:sp>
        <p:nvSpPr>
          <p:cNvPr id="2" name="object 18">
            <a:extLst>
              <a:ext uri="{FF2B5EF4-FFF2-40B4-BE49-F238E27FC236}">
                <a16:creationId xmlns:a16="http://schemas.microsoft.com/office/drawing/2014/main" id="{A983AC15-4841-1A85-2B1A-9B0AD6096324}"/>
              </a:ext>
            </a:extLst>
          </p:cNvPr>
          <p:cNvSpPr/>
          <p:nvPr/>
        </p:nvSpPr>
        <p:spPr>
          <a:xfrm>
            <a:off x="232456" y="2479671"/>
            <a:ext cx="45720" cy="45720"/>
          </a:xfrm>
          <a:custGeom>
            <a:avLst/>
            <a:gdLst/>
            <a:ahLst/>
            <a:cxnLst/>
            <a:rect l="l" t="t" r="r" b="b"/>
            <a:pathLst>
              <a:path w="45720" h="45720">
                <a:moveTo>
                  <a:pt x="22860" y="0"/>
                </a:moveTo>
                <a:lnTo>
                  <a:pt x="13962" y="1796"/>
                </a:lnTo>
                <a:lnTo>
                  <a:pt x="6696" y="6696"/>
                </a:lnTo>
                <a:lnTo>
                  <a:pt x="1796" y="13962"/>
                </a:lnTo>
                <a:lnTo>
                  <a:pt x="0" y="22860"/>
                </a:lnTo>
                <a:lnTo>
                  <a:pt x="1796" y="31757"/>
                </a:lnTo>
                <a:lnTo>
                  <a:pt x="6696" y="39023"/>
                </a:lnTo>
                <a:lnTo>
                  <a:pt x="13962" y="43923"/>
                </a:lnTo>
                <a:lnTo>
                  <a:pt x="22860" y="45720"/>
                </a:lnTo>
                <a:lnTo>
                  <a:pt x="31757" y="43923"/>
                </a:lnTo>
                <a:lnTo>
                  <a:pt x="39023" y="39023"/>
                </a:lnTo>
                <a:lnTo>
                  <a:pt x="43923" y="31757"/>
                </a:lnTo>
                <a:lnTo>
                  <a:pt x="45720" y="22860"/>
                </a:lnTo>
                <a:lnTo>
                  <a:pt x="43923" y="13962"/>
                </a:lnTo>
                <a:lnTo>
                  <a:pt x="39023" y="6696"/>
                </a:lnTo>
                <a:lnTo>
                  <a:pt x="31757" y="1796"/>
                </a:lnTo>
                <a:lnTo>
                  <a:pt x="2286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TextBox 5">
            <a:extLst>
              <a:ext uri="{FF2B5EF4-FFF2-40B4-BE49-F238E27FC236}">
                <a16:creationId xmlns:a16="http://schemas.microsoft.com/office/drawing/2014/main" id="{628DBF6B-569E-D0D8-506A-41AD741D7911}"/>
              </a:ext>
            </a:extLst>
          </p:cNvPr>
          <p:cNvSpPr txBox="1"/>
          <p:nvPr/>
        </p:nvSpPr>
        <p:spPr>
          <a:xfrm>
            <a:off x="2273211" y="7146353"/>
            <a:ext cx="2405302" cy="369332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kern="0"/>
            </a:defPPr>
          </a:lstStyle>
          <a:p>
            <a:pPr algn="l"/>
            <a:r>
              <a:rPr lang="en-GB">
                <a:solidFill>
                  <a:srgbClr val="FF0000"/>
                </a:solidFill>
              </a:rPr>
              <a:t>Insert your logo here</a:t>
            </a:r>
          </a:p>
        </p:txBody>
      </p:sp>
    </p:spTree>
    <p:extLst>
      <p:ext uri="{BB962C8B-B14F-4D97-AF65-F5344CB8AC3E}">
        <p14:creationId xmlns:p14="http://schemas.microsoft.com/office/powerpoint/2010/main" val="2230764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ED27B829-AA50-B39A-7F5D-ACD7A75E965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object 2">
            <a:extLst>
              <a:ext uri="{FF2B5EF4-FFF2-40B4-BE49-F238E27FC236}">
                <a16:creationId xmlns:a16="http://schemas.microsoft.com/office/drawing/2014/main" id="{4AB7DD65-7E3C-3ED0-51E4-FE05E1C57937}"/>
              </a:ext>
            </a:extLst>
          </p:cNvPr>
          <p:cNvSpPr/>
          <p:nvPr/>
        </p:nvSpPr>
        <p:spPr>
          <a:xfrm>
            <a:off x="1594779" y="-754"/>
            <a:ext cx="8675095" cy="7772400"/>
          </a:xfrm>
          <a:custGeom>
            <a:avLst/>
            <a:gdLst/>
            <a:ahLst/>
            <a:cxnLst/>
            <a:rect l="l" t="t" r="r" b="b"/>
            <a:pathLst>
              <a:path w="8449310" h="7772400">
                <a:moveTo>
                  <a:pt x="8449056" y="0"/>
                </a:moveTo>
                <a:lnTo>
                  <a:pt x="0" y="0"/>
                </a:lnTo>
                <a:lnTo>
                  <a:pt x="0" y="7772400"/>
                </a:lnTo>
                <a:lnTo>
                  <a:pt x="8449056" y="7772400"/>
                </a:lnTo>
                <a:lnTo>
                  <a:pt x="8449056" y="0"/>
                </a:lnTo>
                <a:close/>
              </a:path>
            </a:pathLst>
          </a:custGeom>
          <a:solidFill>
            <a:srgbClr val="141414"/>
          </a:solidFill>
        </p:spPr>
        <p:txBody>
          <a:bodyPr wrap="square" lIns="0" tIns="0" rIns="0" bIns="0" rtlCol="0"/>
          <a:lstStyle/>
          <a:p>
            <a:endParaRPr lang="en-GB"/>
          </a:p>
        </p:txBody>
      </p:sp>
      <p:sp>
        <p:nvSpPr>
          <p:cNvPr id="4" name="object 4">
            <a:extLst>
              <a:ext uri="{FF2B5EF4-FFF2-40B4-BE49-F238E27FC236}">
                <a16:creationId xmlns:a16="http://schemas.microsoft.com/office/drawing/2014/main" id="{63242354-2B64-80C2-52DA-B19867FE085D}"/>
              </a:ext>
            </a:extLst>
          </p:cNvPr>
          <p:cNvSpPr/>
          <p:nvPr/>
        </p:nvSpPr>
        <p:spPr>
          <a:xfrm>
            <a:off x="8798763" y="1270685"/>
            <a:ext cx="1259840" cy="3453765"/>
          </a:xfrm>
          <a:custGeom>
            <a:avLst/>
            <a:gdLst/>
            <a:ahLst/>
            <a:cxnLst/>
            <a:rect l="l" t="t" r="r" b="b"/>
            <a:pathLst>
              <a:path w="1259840" h="3453765">
                <a:moveTo>
                  <a:pt x="710501" y="293446"/>
                </a:moveTo>
                <a:lnTo>
                  <a:pt x="699630" y="286931"/>
                </a:lnTo>
                <a:lnTo>
                  <a:pt x="680999" y="317982"/>
                </a:lnTo>
                <a:lnTo>
                  <a:pt x="650875" y="297484"/>
                </a:lnTo>
                <a:lnTo>
                  <a:pt x="274205" y="940917"/>
                </a:lnTo>
                <a:lnTo>
                  <a:pt x="320154" y="940917"/>
                </a:lnTo>
                <a:lnTo>
                  <a:pt x="70180" y="1362621"/>
                </a:lnTo>
                <a:lnTo>
                  <a:pt x="68313" y="1370698"/>
                </a:lnTo>
                <a:lnTo>
                  <a:pt x="69875" y="1370698"/>
                </a:lnTo>
                <a:lnTo>
                  <a:pt x="72974" y="1371320"/>
                </a:lnTo>
                <a:lnTo>
                  <a:pt x="710501" y="293446"/>
                </a:lnTo>
                <a:close/>
              </a:path>
              <a:path w="1259840" h="3453765">
                <a:moveTo>
                  <a:pt x="711746" y="571690"/>
                </a:moveTo>
                <a:lnTo>
                  <a:pt x="700874" y="565175"/>
                </a:lnTo>
                <a:lnTo>
                  <a:pt x="679450" y="605231"/>
                </a:lnTo>
                <a:lnTo>
                  <a:pt x="648081" y="586282"/>
                </a:lnTo>
                <a:lnTo>
                  <a:pt x="441579" y="942784"/>
                </a:lnTo>
                <a:lnTo>
                  <a:pt x="488162" y="941844"/>
                </a:lnTo>
                <a:lnTo>
                  <a:pt x="192532" y="1440878"/>
                </a:lnTo>
                <a:lnTo>
                  <a:pt x="199364" y="1439011"/>
                </a:lnTo>
                <a:lnTo>
                  <a:pt x="711746" y="571690"/>
                </a:lnTo>
                <a:close/>
              </a:path>
              <a:path w="1259840" h="3453765">
                <a:moveTo>
                  <a:pt x="711746" y="6527"/>
                </a:moveTo>
                <a:lnTo>
                  <a:pt x="700874" y="0"/>
                </a:lnTo>
                <a:lnTo>
                  <a:pt x="684110" y="27635"/>
                </a:lnTo>
                <a:lnTo>
                  <a:pt x="654608" y="6210"/>
                </a:lnTo>
                <a:lnTo>
                  <a:pt x="106197" y="940917"/>
                </a:lnTo>
                <a:lnTo>
                  <a:pt x="153403" y="939368"/>
                </a:lnTo>
                <a:lnTo>
                  <a:pt x="0" y="1197114"/>
                </a:lnTo>
                <a:lnTo>
                  <a:pt x="5905" y="1199908"/>
                </a:lnTo>
                <a:lnTo>
                  <a:pt x="711746" y="6527"/>
                </a:lnTo>
                <a:close/>
              </a:path>
              <a:path w="1259840" h="3453765">
                <a:moveTo>
                  <a:pt x="743102" y="809244"/>
                </a:moveTo>
                <a:lnTo>
                  <a:pt x="737514" y="805840"/>
                </a:lnTo>
                <a:lnTo>
                  <a:pt x="336613" y="1483106"/>
                </a:lnTo>
                <a:lnTo>
                  <a:pt x="337845" y="1485290"/>
                </a:lnTo>
                <a:lnTo>
                  <a:pt x="340956" y="1489011"/>
                </a:lnTo>
                <a:lnTo>
                  <a:pt x="743102" y="809244"/>
                </a:lnTo>
                <a:close/>
              </a:path>
              <a:path w="1259840" h="3453765">
                <a:moveTo>
                  <a:pt x="867625" y="883475"/>
                </a:moveTo>
                <a:lnTo>
                  <a:pt x="856754" y="876947"/>
                </a:lnTo>
                <a:lnTo>
                  <a:pt x="814832" y="945578"/>
                </a:lnTo>
                <a:lnTo>
                  <a:pt x="773226" y="945578"/>
                </a:lnTo>
                <a:lnTo>
                  <a:pt x="640930" y="1174750"/>
                </a:lnTo>
                <a:lnTo>
                  <a:pt x="639076" y="1254556"/>
                </a:lnTo>
                <a:lnTo>
                  <a:pt x="173266" y="2042083"/>
                </a:lnTo>
                <a:lnTo>
                  <a:pt x="162966" y="2071293"/>
                </a:lnTo>
                <a:lnTo>
                  <a:pt x="159296" y="2080895"/>
                </a:lnTo>
                <a:lnTo>
                  <a:pt x="867625" y="883475"/>
                </a:lnTo>
                <a:close/>
              </a:path>
              <a:path w="1259840" h="3453765">
                <a:moveTo>
                  <a:pt x="1032840" y="890308"/>
                </a:moveTo>
                <a:lnTo>
                  <a:pt x="1021969" y="883780"/>
                </a:lnTo>
                <a:lnTo>
                  <a:pt x="982535" y="948372"/>
                </a:lnTo>
                <a:lnTo>
                  <a:pt x="941539" y="946823"/>
                </a:lnTo>
                <a:lnTo>
                  <a:pt x="637527" y="1463865"/>
                </a:lnTo>
                <a:lnTo>
                  <a:pt x="637527" y="1540256"/>
                </a:lnTo>
                <a:lnTo>
                  <a:pt x="29197" y="2569057"/>
                </a:lnTo>
                <a:lnTo>
                  <a:pt x="33845" y="2573718"/>
                </a:lnTo>
                <a:lnTo>
                  <a:pt x="35712" y="2575890"/>
                </a:lnTo>
                <a:lnTo>
                  <a:pt x="1032840" y="890308"/>
                </a:lnTo>
                <a:close/>
              </a:path>
              <a:path w="1259840" h="3453765">
                <a:moveTo>
                  <a:pt x="1206741" y="883158"/>
                </a:moveTo>
                <a:lnTo>
                  <a:pt x="1195870" y="876325"/>
                </a:lnTo>
                <a:lnTo>
                  <a:pt x="1151153" y="949604"/>
                </a:lnTo>
                <a:lnTo>
                  <a:pt x="1109535" y="949604"/>
                </a:lnTo>
                <a:lnTo>
                  <a:pt x="634733" y="1752968"/>
                </a:lnTo>
                <a:lnTo>
                  <a:pt x="633806" y="1830285"/>
                </a:lnTo>
                <a:lnTo>
                  <a:pt x="106514" y="2722448"/>
                </a:lnTo>
                <a:lnTo>
                  <a:pt x="109308" y="2724632"/>
                </a:lnTo>
                <a:lnTo>
                  <a:pt x="114896" y="2728353"/>
                </a:lnTo>
                <a:lnTo>
                  <a:pt x="1206741" y="883158"/>
                </a:lnTo>
                <a:close/>
              </a:path>
              <a:path w="1259840" h="3453765">
                <a:moveTo>
                  <a:pt x="1259624" y="1836420"/>
                </a:moveTo>
                <a:lnTo>
                  <a:pt x="621068" y="2910014"/>
                </a:lnTo>
                <a:lnTo>
                  <a:pt x="620128" y="2986100"/>
                </a:lnTo>
                <a:lnTo>
                  <a:pt x="353072" y="3437928"/>
                </a:lnTo>
                <a:lnTo>
                  <a:pt x="356793" y="3443211"/>
                </a:lnTo>
                <a:lnTo>
                  <a:pt x="359587" y="3448177"/>
                </a:lnTo>
                <a:lnTo>
                  <a:pt x="362077" y="3453765"/>
                </a:lnTo>
                <a:lnTo>
                  <a:pt x="1259624" y="1938197"/>
                </a:lnTo>
                <a:lnTo>
                  <a:pt x="1259624" y="1836420"/>
                </a:lnTo>
                <a:close/>
              </a:path>
              <a:path w="1259840" h="3453765">
                <a:moveTo>
                  <a:pt x="1259624" y="1552397"/>
                </a:moveTo>
                <a:lnTo>
                  <a:pt x="624166" y="2621851"/>
                </a:lnTo>
                <a:lnTo>
                  <a:pt x="624166" y="2696997"/>
                </a:lnTo>
                <a:lnTo>
                  <a:pt x="218300" y="3381108"/>
                </a:lnTo>
                <a:lnTo>
                  <a:pt x="224193" y="3380168"/>
                </a:lnTo>
                <a:lnTo>
                  <a:pt x="230720" y="3379546"/>
                </a:lnTo>
                <a:lnTo>
                  <a:pt x="236931" y="3379241"/>
                </a:lnTo>
                <a:lnTo>
                  <a:pt x="1259624" y="1651850"/>
                </a:lnTo>
                <a:lnTo>
                  <a:pt x="1259624" y="1552397"/>
                </a:lnTo>
                <a:close/>
              </a:path>
              <a:path w="1259840" h="3453765">
                <a:moveTo>
                  <a:pt x="1259624" y="1266977"/>
                </a:moveTo>
                <a:lnTo>
                  <a:pt x="627583" y="2331809"/>
                </a:lnTo>
                <a:lnTo>
                  <a:pt x="626960" y="2408517"/>
                </a:lnTo>
                <a:lnTo>
                  <a:pt x="178549" y="3164979"/>
                </a:lnTo>
                <a:lnTo>
                  <a:pt x="178549" y="3166211"/>
                </a:lnTo>
                <a:lnTo>
                  <a:pt x="177304" y="3168700"/>
                </a:lnTo>
                <a:lnTo>
                  <a:pt x="167487" y="3198977"/>
                </a:lnTo>
                <a:lnTo>
                  <a:pt x="162153" y="3214116"/>
                </a:lnTo>
                <a:lnTo>
                  <a:pt x="156502" y="3229254"/>
                </a:lnTo>
                <a:lnTo>
                  <a:pt x="1259624" y="1365834"/>
                </a:lnTo>
                <a:lnTo>
                  <a:pt x="1259624" y="1266977"/>
                </a:lnTo>
                <a:close/>
              </a:path>
              <a:path w="1259840" h="3453765">
                <a:moveTo>
                  <a:pt x="1259624" y="982116"/>
                </a:moveTo>
                <a:lnTo>
                  <a:pt x="630999" y="2043010"/>
                </a:lnTo>
                <a:lnTo>
                  <a:pt x="635965" y="2118461"/>
                </a:lnTo>
                <a:lnTo>
                  <a:pt x="154952" y="2928963"/>
                </a:lnTo>
                <a:lnTo>
                  <a:pt x="156819" y="2932074"/>
                </a:lnTo>
                <a:lnTo>
                  <a:pt x="158369" y="2935173"/>
                </a:lnTo>
                <a:lnTo>
                  <a:pt x="159613" y="2938284"/>
                </a:lnTo>
                <a:lnTo>
                  <a:pt x="1259624" y="1079576"/>
                </a:lnTo>
                <a:lnTo>
                  <a:pt x="1259624" y="982116"/>
                </a:lnTo>
                <a:close/>
              </a:path>
              <a:path w="1259840" h="3453765">
                <a:moveTo>
                  <a:pt x="1259636" y="2122576"/>
                </a:moveTo>
                <a:lnTo>
                  <a:pt x="726020" y="3019336"/>
                </a:lnTo>
                <a:lnTo>
                  <a:pt x="789381" y="3019336"/>
                </a:lnTo>
                <a:lnTo>
                  <a:pt x="1259636" y="2225243"/>
                </a:lnTo>
                <a:lnTo>
                  <a:pt x="1259636" y="2122576"/>
                </a:lnTo>
                <a:close/>
              </a:path>
            </a:pathLst>
          </a:custGeom>
          <a:solidFill>
            <a:srgbClr val="00C0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>
            <a:extLst>
              <a:ext uri="{FF2B5EF4-FFF2-40B4-BE49-F238E27FC236}">
                <a16:creationId xmlns:a16="http://schemas.microsoft.com/office/drawing/2014/main" id="{BD24E2A2-62C3-2900-3030-0022A199618E}"/>
              </a:ext>
            </a:extLst>
          </p:cNvPr>
          <p:cNvSpPr txBox="1"/>
          <p:nvPr/>
        </p:nvSpPr>
        <p:spPr>
          <a:xfrm>
            <a:off x="330200" y="636905"/>
            <a:ext cx="1185212" cy="285976"/>
          </a:xfrm>
          <a:prstGeom prst="rect">
            <a:avLst/>
          </a:prstGeom>
        </p:spPr>
        <p:txBody>
          <a:bodyPr vert="horz" wrap="square" lIns="0" tIns="26670" rIns="0" bIns="0" rtlCol="0" anchor="t">
            <a:spAutoFit/>
          </a:bodyPr>
          <a:lstStyle/>
          <a:p>
            <a:pPr marL="12700">
              <a:lnSpc>
                <a:spcPct val="100000"/>
              </a:lnSpc>
              <a:spcBef>
                <a:spcPts val="210"/>
              </a:spcBef>
            </a:pPr>
            <a:r>
              <a:rPr sz="800" b="1">
                <a:solidFill>
                  <a:srgbClr val="FFFFFF"/>
                </a:solidFill>
                <a:latin typeface="Century Gothic"/>
                <a:cs typeface="Century Gothic"/>
              </a:rPr>
              <a:t>SECTION</a:t>
            </a:r>
            <a:r>
              <a:rPr sz="800" b="1" spc="155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800" b="1" spc="-25">
                <a:solidFill>
                  <a:srgbClr val="FFFFFF"/>
                </a:solidFill>
                <a:latin typeface="Century Gothic"/>
                <a:cs typeface="Century Gothic"/>
              </a:rPr>
              <a:t>1:</a:t>
            </a:r>
            <a:endParaRPr sz="800">
              <a:latin typeface="Century Gothic"/>
              <a:cs typeface="Century Gothic"/>
            </a:endParaRPr>
          </a:p>
          <a:p>
            <a:pPr marL="12700">
              <a:spcBef>
                <a:spcPts val="110"/>
              </a:spcBef>
            </a:pPr>
            <a:r>
              <a:rPr lang="en-GB" sz="800" spc="-10">
                <a:solidFill>
                  <a:srgbClr val="FFFFFF"/>
                </a:solidFill>
                <a:latin typeface="Calibri"/>
                <a:cs typeface="Calibri"/>
              </a:rPr>
              <a:t>Partner Outbound Email #1 </a:t>
            </a:r>
            <a:endParaRPr/>
          </a:p>
        </p:txBody>
      </p:sp>
      <p:sp>
        <p:nvSpPr>
          <p:cNvPr id="9" name="object 9">
            <a:extLst>
              <a:ext uri="{FF2B5EF4-FFF2-40B4-BE49-F238E27FC236}">
                <a16:creationId xmlns:a16="http://schemas.microsoft.com/office/drawing/2014/main" id="{04DB3F11-98A5-FF8A-78C0-5A80A7340E6C}"/>
              </a:ext>
            </a:extLst>
          </p:cNvPr>
          <p:cNvSpPr txBox="1"/>
          <p:nvPr/>
        </p:nvSpPr>
        <p:spPr>
          <a:xfrm>
            <a:off x="330200" y="1084250"/>
            <a:ext cx="1248947" cy="285976"/>
          </a:xfrm>
          <a:prstGeom prst="rect">
            <a:avLst/>
          </a:prstGeom>
        </p:spPr>
        <p:txBody>
          <a:bodyPr vert="horz" wrap="square" lIns="0" tIns="26670" rIns="0" bIns="0" rtlCol="0" anchor="t">
            <a:spAutoFit/>
          </a:bodyPr>
          <a:lstStyle/>
          <a:p>
            <a:pPr marL="12700">
              <a:lnSpc>
                <a:spcPct val="100000"/>
              </a:lnSpc>
              <a:spcBef>
                <a:spcPts val="210"/>
              </a:spcBef>
            </a:pPr>
            <a:r>
              <a:rPr sz="800" b="1">
                <a:solidFill>
                  <a:srgbClr val="FFFFFF"/>
                </a:solidFill>
                <a:latin typeface="Century Gothic"/>
                <a:cs typeface="Century Gothic"/>
              </a:rPr>
              <a:t>SECTION</a:t>
            </a:r>
            <a:r>
              <a:rPr sz="800" b="1" spc="155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800" b="1" spc="-25">
                <a:solidFill>
                  <a:srgbClr val="FFFFFF"/>
                </a:solidFill>
                <a:latin typeface="Century Gothic"/>
                <a:cs typeface="Century Gothic"/>
              </a:rPr>
              <a:t>2:</a:t>
            </a:r>
            <a:endParaRPr sz="800">
              <a:latin typeface="Century Gothic"/>
              <a:cs typeface="Century Gothic"/>
            </a:endParaRPr>
          </a:p>
          <a:p>
            <a:pPr marL="12700">
              <a:spcBef>
                <a:spcPts val="110"/>
              </a:spcBef>
            </a:pPr>
            <a:r>
              <a:rPr lang="en-AU" sz="800" spc="-1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Partner Outbound Email #2 </a:t>
            </a:r>
            <a:endParaRPr/>
          </a:p>
        </p:txBody>
      </p:sp>
      <p:sp>
        <p:nvSpPr>
          <p:cNvPr id="10" name="object 10">
            <a:extLst>
              <a:ext uri="{FF2B5EF4-FFF2-40B4-BE49-F238E27FC236}">
                <a16:creationId xmlns:a16="http://schemas.microsoft.com/office/drawing/2014/main" id="{F277D748-F19D-F10B-A4C6-6DE0E4582A11}"/>
              </a:ext>
            </a:extLst>
          </p:cNvPr>
          <p:cNvSpPr txBox="1"/>
          <p:nvPr/>
        </p:nvSpPr>
        <p:spPr>
          <a:xfrm>
            <a:off x="330200" y="1531594"/>
            <a:ext cx="1187842" cy="285976"/>
          </a:xfrm>
          <a:prstGeom prst="rect">
            <a:avLst/>
          </a:prstGeom>
        </p:spPr>
        <p:txBody>
          <a:bodyPr vert="horz" wrap="square" lIns="0" tIns="26670" rIns="0" bIns="0" rtlCol="0" anchor="t">
            <a:spAutoFit/>
          </a:bodyPr>
          <a:lstStyle/>
          <a:p>
            <a:pPr marL="12700">
              <a:lnSpc>
                <a:spcPct val="100000"/>
              </a:lnSpc>
              <a:spcBef>
                <a:spcPts val="210"/>
              </a:spcBef>
            </a:pPr>
            <a:r>
              <a:rPr sz="800" b="1">
                <a:solidFill>
                  <a:srgbClr val="FFFFFF"/>
                </a:solidFill>
                <a:latin typeface="Century Gothic"/>
                <a:cs typeface="Century Gothic"/>
              </a:rPr>
              <a:t>SECTION</a:t>
            </a:r>
            <a:r>
              <a:rPr sz="800" b="1" spc="155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800" b="1" spc="-25">
                <a:solidFill>
                  <a:srgbClr val="FFFFFF"/>
                </a:solidFill>
                <a:latin typeface="Century Gothic"/>
                <a:cs typeface="Century Gothic"/>
              </a:rPr>
              <a:t>3:</a:t>
            </a:r>
            <a:endParaRPr sz="800">
              <a:latin typeface="Century Gothic"/>
              <a:cs typeface="Century Gothic"/>
            </a:endParaRPr>
          </a:p>
          <a:p>
            <a:pPr marL="12700">
              <a:spcBef>
                <a:spcPts val="114"/>
              </a:spcBef>
            </a:pPr>
            <a:r>
              <a:rPr lang="en-US" sz="800" spc="-10">
                <a:solidFill>
                  <a:srgbClr val="FFFFFF"/>
                </a:solidFill>
                <a:latin typeface="Calibri"/>
                <a:cs typeface="Calibri"/>
              </a:rPr>
              <a:t>Partner Outbound Email #3 </a:t>
            </a:r>
            <a:endParaRPr/>
          </a:p>
        </p:txBody>
      </p:sp>
      <p:sp>
        <p:nvSpPr>
          <p:cNvPr id="11" name="object 11">
            <a:extLst>
              <a:ext uri="{FF2B5EF4-FFF2-40B4-BE49-F238E27FC236}">
                <a16:creationId xmlns:a16="http://schemas.microsoft.com/office/drawing/2014/main" id="{A9C7C0D7-2021-4D3C-878E-F738939BD93D}"/>
              </a:ext>
            </a:extLst>
          </p:cNvPr>
          <p:cNvSpPr txBox="1"/>
          <p:nvPr/>
        </p:nvSpPr>
        <p:spPr>
          <a:xfrm>
            <a:off x="330200" y="1949802"/>
            <a:ext cx="1362106" cy="285976"/>
          </a:xfrm>
          <a:prstGeom prst="rect">
            <a:avLst/>
          </a:prstGeom>
        </p:spPr>
        <p:txBody>
          <a:bodyPr vert="horz" wrap="square" lIns="0" tIns="26670" rIns="0" bIns="0" rtlCol="0" anchor="t">
            <a:spAutoFit/>
          </a:bodyPr>
          <a:lstStyle/>
          <a:p>
            <a:pPr marL="12700">
              <a:lnSpc>
                <a:spcPct val="100000"/>
              </a:lnSpc>
              <a:spcBef>
                <a:spcPts val="210"/>
              </a:spcBef>
            </a:pPr>
            <a:r>
              <a:rPr sz="800" b="1">
                <a:solidFill>
                  <a:srgbClr val="FFFFFF"/>
                </a:solidFill>
                <a:latin typeface="Century Gothic"/>
                <a:cs typeface="Century Gothic"/>
              </a:rPr>
              <a:t>SECTION</a:t>
            </a:r>
            <a:r>
              <a:rPr sz="800" b="1" spc="155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800" b="1" spc="-25">
                <a:solidFill>
                  <a:srgbClr val="FFFFFF"/>
                </a:solidFill>
                <a:latin typeface="Century Gothic"/>
                <a:cs typeface="Century Gothic"/>
              </a:rPr>
              <a:t>4:</a:t>
            </a:r>
            <a:endParaRPr sz="800">
              <a:latin typeface="Century Gothic"/>
              <a:cs typeface="Century Gothic"/>
            </a:endParaRPr>
          </a:p>
          <a:p>
            <a:pPr marL="12700">
              <a:spcBef>
                <a:spcPts val="114"/>
              </a:spcBef>
            </a:pPr>
            <a:r>
              <a:rPr lang="en-US" sz="800" spc="-10">
                <a:solidFill>
                  <a:srgbClr val="FFFFFF"/>
                </a:solidFill>
                <a:latin typeface="Calibri"/>
                <a:cs typeface="Calibri"/>
              </a:rPr>
              <a:t>LinkedIn Blurb #1 </a:t>
            </a:r>
            <a:endParaRPr/>
          </a:p>
        </p:txBody>
      </p:sp>
      <p:sp>
        <p:nvSpPr>
          <p:cNvPr id="12" name="object 12">
            <a:extLst>
              <a:ext uri="{FF2B5EF4-FFF2-40B4-BE49-F238E27FC236}">
                <a16:creationId xmlns:a16="http://schemas.microsoft.com/office/drawing/2014/main" id="{31B34A60-027C-5AEE-D46F-9A8980E7D305}"/>
              </a:ext>
            </a:extLst>
          </p:cNvPr>
          <p:cNvSpPr txBox="1"/>
          <p:nvPr/>
        </p:nvSpPr>
        <p:spPr>
          <a:xfrm>
            <a:off x="330200" y="2426284"/>
            <a:ext cx="1255540" cy="285976"/>
          </a:xfrm>
          <a:prstGeom prst="rect">
            <a:avLst/>
          </a:prstGeom>
        </p:spPr>
        <p:txBody>
          <a:bodyPr vert="horz" wrap="square" lIns="0" tIns="26670" rIns="0" bIns="0" rtlCol="0" anchor="t">
            <a:spAutoFit/>
          </a:bodyPr>
          <a:lstStyle/>
          <a:p>
            <a:pPr marL="12700">
              <a:lnSpc>
                <a:spcPct val="100000"/>
              </a:lnSpc>
              <a:spcBef>
                <a:spcPts val="210"/>
              </a:spcBef>
            </a:pPr>
            <a:r>
              <a:rPr sz="800" b="1">
                <a:solidFill>
                  <a:srgbClr val="FFFFFF"/>
                </a:solidFill>
                <a:latin typeface="Century Gothic"/>
                <a:cs typeface="Century Gothic"/>
              </a:rPr>
              <a:t>SECTION</a:t>
            </a:r>
            <a:r>
              <a:rPr sz="800" b="1" spc="155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800" b="1" spc="-25">
                <a:solidFill>
                  <a:srgbClr val="FFFFFF"/>
                </a:solidFill>
                <a:latin typeface="Century Gothic"/>
                <a:cs typeface="Century Gothic"/>
              </a:rPr>
              <a:t>5:</a:t>
            </a:r>
            <a:endParaRPr sz="800">
              <a:latin typeface="Century Gothic"/>
              <a:cs typeface="Century Gothic"/>
            </a:endParaRPr>
          </a:p>
          <a:p>
            <a:pPr marL="12700">
              <a:spcBef>
                <a:spcPts val="114"/>
              </a:spcBef>
            </a:pPr>
            <a:r>
              <a:rPr lang="en-US" sz="800" spc="-10">
                <a:solidFill>
                  <a:srgbClr val="FFFFFF"/>
                </a:solidFill>
                <a:latin typeface="Calibri"/>
                <a:cs typeface="Calibri"/>
              </a:rPr>
              <a:t>LinkedIn Blurb #2</a:t>
            </a:r>
            <a:endParaRPr/>
          </a:p>
        </p:txBody>
      </p:sp>
      <p:sp>
        <p:nvSpPr>
          <p:cNvPr id="13" name="object 13">
            <a:extLst>
              <a:ext uri="{FF2B5EF4-FFF2-40B4-BE49-F238E27FC236}">
                <a16:creationId xmlns:a16="http://schemas.microsoft.com/office/drawing/2014/main" id="{D3AE3EEA-5819-1A14-7EE0-E5C3F2BCBC91}"/>
              </a:ext>
            </a:extLst>
          </p:cNvPr>
          <p:cNvSpPr txBox="1"/>
          <p:nvPr/>
        </p:nvSpPr>
        <p:spPr>
          <a:xfrm>
            <a:off x="330200" y="2873629"/>
            <a:ext cx="1265992" cy="285976"/>
          </a:xfrm>
          <a:prstGeom prst="rect">
            <a:avLst/>
          </a:prstGeom>
        </p:spPr>
        <p:txBody>
          <a:bodyPr vert="horz" wrap="square" lIns="0" tIns="26670" rIns="0" bIns="0" rtlCol="0" anchor="t">
            <a:spAutoFit/>
          </a:bodyPr>
          <a:lstStyle/>
          <a:p>
            <a:pPr marL="12700">
              <a:lnSpc>
                <a:spcPct val="100000"/>
              </a:lnSpc>
              <a:spcBef>
                <a:spcPts val="210"/>
              </a:spcBef>
            </a:pPr>
            <a:r>
              <a:rPr sz="800" b="1">
                <a:solidFill>
                  <a:srgbClr val="FFFFFF"/>
                </a:solidFill>
                <a:latin typeface="Century Gothic"/>
                <a:cs typeface="Century Gothic"/>
              </a:rPr>
              <a:t>SECTION</a:t>
            </a:r>
            <a:r>
              <a:rPr sz="800" b="1" spc="155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800" b="1" spc="-25">
                <a:solidFill>
                  <a:srgbClr val="FFFFFF"/>
                </a:solidFill>
                <a:latin typeface="Century Gothic"/>
                <a:cs typeface="Century Gothic"/>
              </a:rPr>
              <a:t>6:</a:t>
            </a:r>
            <a:endParaRPr sz="800">
              <a:latin typeface="Century Gothic"/>
              <a:cs typeface="Century Gothic"/>
            </a:endParaRPr>
          </a:p>
          <a:p>
            <a:pPr marL="12700">
              <a:spcBef>
                <a:spcPts val="110"/>
              </a:spcBef>
            </a:pPr>
            <a:r>
              <a:rPr lang="en-US" sz="800" spc="-10">
                <a:solidFill>
                  <a:srgbClr val="FFFFFF"/>
                </a:solidFill>
                <a:latin typeface="Calibri"/>
                <a:cs typeface="Calibri"/>
              </a:rPr>
              <a:t>. LinkedIn Blurb #3 </a:t>
            </a:r>
            <a:endParaRPr/>
          </a:p>
        </p:txBody>
      </p:sp>
      <p:sp>
        <p:nvSpPr>
          <p:cNvPr id="14" name="object 14">
            <a:extLst>
              <a:ext uri="{FF2B5EF4-FFF2-40B4-BE49-F238E27FC236}">
                <a16:creationId xmlns:a16="http://schemas.microsoft.com/office/drawing/2014/main" id="{4E8580FB-6FFB-FE1C-6947-9ACE55CC6EA6}"/>
              </a:ext>
            </a:extLst>
          </p:cNvPr>
          <p:cNvSpPr txBox="1"/>
          <p:nvPr/>
        </p:nvSpPr>
        <p:spPr>
          <a:xfrm>
            <a:off x="330200" y="3320974"/>
            <a:ext cx="688975" cy="409086"/>
          </a:xfrm>
          <a:prstGeom prst="rect">
            <a:avLst/>
          </a:prstGeom>
        </p:spPr>
        <p:txBody>
          <a:bodyPr vert="horz" wrap="square" lIns="0" tIns="26670" rIns="0" bIns="0" rtlCol="0" anchor="t">
            <a:spAutoFit/>
          </a:bodyPr>
          <a:lstStyle/>
          <a:p>
            <a:pPr marL="12700">
              <a:lnSpc>
                <a:spcPct val="100000"/>
              </a:lnSpc>
              <a:spcBef>
                <a:spcPts val="210"/>
              </a:spcBef>
            </a:pPr>
            <a:r>
              <a:rPr sz="800" b="1">
                <a:solidFill>
                  <a:srgbClr val="FFFFFF"/>
                </a:solidFill>
                <a:latin typeface="Century Gothic"/>
                <a:cs typeface="Century Gothic"/>
              </a:rPr>
              <a:t>SECTION</a:t>
            </a:r>
            <a:r>
              <a:rPr sz="800" b="1" spc="155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800" b="1" spc="-25">
                <a:solidFill>
                  <a:srgbClr val="FFFFFF"/>
                </a:solidFill>
                <a:latin typeface="Century Gothic"/>
                <a:cs typeface="Century Gothic"/>
              </a:rPr>
              <a:t>7:</a:t>
            </a:r>
            <a:endParaRPr sz="800">
              <a:latin typeface="Century Gothic"/>
              <a:cs typeface="Century Gothic"/>
            </a:endParaRPr>
          </a:p>
          <a:p>
            <a:pPr marL="12700">
              <a:spcBef>
                <a:spcPts val="114"/>
              </a:spcBef>
            </a:pPr>
            <a:r>
              <a:rPr lang="en-US" sz="800" spc="-10">
                <a:solidFill>
                  <a:srgbClr val="FFFFFF"/>
                </a:solidFill>
                <a:latin typeface="Calibri"/>
                <a:cs typeface="Calibri"/>
              </a:rPr>
              <a:t>Call-Opener Talk Track </a:t>
            </a:r>
            <a:endParaRPr/>
          </a:p>
        </p:txBody>
      </p:sp>
      <p:sp>
        <p:nvSpPr>
          <p:cNvPr id="18" name="object 18">
            <a:extLst>
              <a:ext uri="{FF2B5EF4-FFF2-40B4-BE49-F238E27FC236}">
                <a16:creationId xmlns:a16="http://schemas.microsoft.com/office/drawing/2014/main" id="{2D4276A8-A46A-5EE7-29E8-A8BE38F906F2}"/>
              </a:ext>
            </a:extLst>
          </p:cNvPr>
          <p:cNvSpPr/>
          <p:nvPr/>
        </p:nvSpPr>
        <p:spPr>
          <a:xfrm>
            <a:off x="232409" y="2028044"/>
            <a:ext cx="45720" cy="45720"/>
          </a:xfrm>
          <a:custGeom>
            <a:avLst/>
            <a:gdLst/>
            <a:ahLst/>
            <a:cxnLst/>
            <a:rect l="l" t="t" r="r" b="b"/>
            <a:pathLst>
              <a:path w="45720" h="45720">
                <a:moveTo>
                  <a:pt x="22860" y="0"/>
                </a:moveTo>
                <a:lnTo>
                  <a:pt x="13962" y="1796"/>
                </a:lnTo>
                <a:lnTo>
                  <a:pt x="6696" y="6696"/>
                </a:lnTo>
                <a:lnTo>
                  <a:pt x="1796" y="13962"/>
                </a:lnTo>
                <a:lnTo>
                  <a:pt x="0" y="22860"/>
                </a:lnTo>
                <a:lnTo>
                  <a:pt x="1796" y="31757"/>
                </a:lnTo>
                <a:lnTo>
                  <a:pt x="6696" y="39023"/>
                </a:lnTo>
                <a:lnTo>
                  <a:pt x="13962" y="43923"/>
                </a:lnTo>
                <a:lnTo>
                  <a:pt x="22860" y="45720"/>
                </a:lnTo>
                <a:lnTo>
                  <a:pt x="31757" y="43923"/>
                </a:lnTo>
                <a:lnTo>
                  <a:pt x="39023" y="39023"/>
                </a:lnTo>
                <a:lnTo>
                  <a:pt x="43923" y="31757"/>
                </a:lnTo>
                <a:lnTo>
                  <a:pt x="45720" y="22860"/>
                </a:lnTo>
                <a:lnTo>
                  <a:pt x="43923" y="13962"/>
                </a:lnTo>
                <a:lnTo>
                  <a:pt x="39023" y="6696"/>
                </a:lnTo>
                <a:lnTo>
                  <a:pt x="31757" y="1796"/>
                </a:lnTo>
                <a:lnTo>
                  <a:pt x="2286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 anchor="t"/>
          <a:lstStyle/>
          <a:p>
            <a:endParaRPr/>
          </a:p>
        </p:txBody>
      </p:sp>
      <p:sp>
        <p:nvSpPr>
          <p:cNvPr id="25" name="object 9">
            <a:extLst>
              <a:ext uri="{FF2B5EF4-FFF2-40B4-BE49-F238E27FC236}">
                <a16:creationId xmlns:a16="http://schemas.microsoft.com/office/drawing/2014/main" id="{8104B9CD-C2D1-0F63-A949-68D368A09B8F}"/>
              </a:ext>
            </a:extLst>
          </p:cNvPr>
          <p:cNvSpPr txBox="1"/>
          <p:nvPr/>
        </p:nvSpPr>
        <p:spPr>
          <a:xfrm>
            <a:off x="2276862" y="713398"/>
            <a:ext cx="5509572" cy="659796"/>
          </a:xfrm>
          <a:prstGeom prst="rect">
            <a:avLst/>
          </a:prstGeom>
        </p:spPr>
        <p:txBody>
          <a:bodyPr vert="horz" wrap="square" lIns="0" tIns="53975" rIns="0" bIns="0" rtlCol="0" anchor="t">
            <a:spAutoFit/>
          </a:bodyPr>
          <a:lstStyle/>
          <a:p>
            <a:pPr marL="25400">
              <a:spcBef>
                <a:spcPts val="425"/>
              </a:spcBef>
            </a:pPr>
            <a:r>
              <a:rPr sz="1000" b="1" spc="110">
                <a:solidFill>
                  <a:srgbClr val="00C0E8"/>
                </a:solidFill>
                <a:latin typeface="Century Gothic"/>
                <a:cs typeface="Century Gothic"/>
              </a:rPr>
              <a:t>SECTION</a:t>
            </a:r>
            <a:r>
              <a:rPr lang="en-GB" sz="1000" b="1" spc="190">
                <a:solidFill>
                  <a:srgbClr val="00C0E8"/>
                </a:solidFill>
                <a:latin typeface="Century Gothic"/>
                <a:cs typeface="Century Gothic"/>
              </a:rPr>
              <a:t> 5</a:t>
            </a:r>
            <a:r>
              <a:rPr sz="1000" b="1" spc="60">
                <a:solidFill>
                  <a:srgbClr val="00C0E8"/>
                </a:solidFill>
                <a:latin typeface="Century Gothic"/>
                <a:cs typeface="Century Gothic"/>
              </a:rPr>
              <a:t>:</a:t>
            </a:r>
            <a:r>
              <a:rPr lang="en-GB" sz="1000" b="1" spc="204" dirty="0">
                <a:solidFill>
                  <a:srgbClr val="00C0E8"/>
                </a:solidFill>
                <a:latin typeface="Century Gothic"/>
                <a:cs typeface="Century Gothic"/>
              </a:rPr>
              <a:t> </a:t>
            </a:r>
            <a:endParaRPr lang="en-US" sz="2600" dirty="0">
              <a:solidFill>
                <a:srgbClr val="000000"/>
              </a:solidFill>
              <a:latin typeface="Century Gothic"/>
              <a:ea typeface="Tahoma"/>
              <a:cs typeface="Tahoma"/>
            </a:endParaRPr>
          </a:p>
          <a:p>
            <a:pPr marL="25400">
              <a:spcBef>
                <a:spcPts val="425"/>
              </a:spcBef>
            </a:pPr>
            <a:r>
              <a:rPr lang="en-GB" sz="2600" spc="-95">
                <a:solidFill>
                  <a:srgbClr val="FFFFFF"/>
                </a:solidFill>
                <a:latin typeface="Century Gothic"/>
                <a:ea typeface="Tahoma"/>
                <a:cs typeface="Tahoma"/>
              </a:rPr>
              <a:t>30-Day Timeline</a:t>
            </a:r>
            <a:endParaRPr lang="en-US"/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04977351-6105-070D-2EB2-613AF2844196}"/>
              </a:ext>
            </a:extLst>
          </p:cNvPr>
          <p:cNvSpPr txBox="1"/>
          <p:nvPr/>
        </p:nvSpPr>
        <p:spPr>
          <a:xfrm>
            <a:off x="2276511" y="1980872"/>
            <a:ext cx="6019960" cy="381642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endParaRPr lang="en-GB" sz="1100" b="1">
              <a:solidFill>
                <a:srgbClr val="00B0F0"/>
              </a:solidFill>
              <a:latin typeface="Calibri"/>
              <a:ea typeface="Calibri"/>
              <a:cs typeface="Calibri"/>
            </a:endParaRPr>
          </a:p>
          <a:p>
            <a:pPr algn="l"/>
            <a:r>
              <a:rPr lang="en-GB" sz="1100" b="1" u="sng" dirty="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Week 0 – Design &amp; Planning (1-2 </a:t>
            </a:r>
            <a:r>
              <a:rPr lang="en-GB" sz="1100" b="1" u="sng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workshops)</a:t>
            </a:r>
            <a:endParaRPr lang="en-GB" sz="1100" b="1" u="sng" dirty="0">
              <a:solidFill>
                <a:schemeClr val="bg1"/>
              </a:solidFill>
              <a:latin typeface="Calibri"/>
              <a:ea typeface="Calibri"/>
              <a:cs typeface="Calibri"/>
            </a:endParaRPr>
          </a:p>
          <a:p>
            <a:pPr algn="l"/>
            <a:endParaRPr lang="en-GB" sz="1100" b="1">
              <a:solidFill>
                <a:srgbClr val="00B0F0"/>
              </a:solidFill>
              <a:latin typeface="Calibri"/>
              <a:ea typeface="Calibri"/>
              <a:cs typeface="Calibri"/>
            </a:endParaRPr>
          </a:p>
          <a:p>
            <a:pPr algn="l"/>
            <a:r>
              <a:rPr lang="en-GB" sz="1100" b="1">
                <a:solidFill>
                  <a:srgbClr val="00B0F0"/>
                </a:solidFill>
                <a:latin typeface="Calibri"/>
                <a:ea typeface="Calibri"/>
                <a:cs typeface="Calibri"/>
              </a:rPr>
              <a:t>Goals:</a:t>
            </a:r>
            <a:endParaRPr lang="en-US" sz="1100">
              <a:solidFill>
                <a:srgbClr val="FFFFFF"/>
              </a:solidFill>
              <a:latin typeface="Calibri"/>
              <a:ea typeface="Calibri"/>
              <a:cs typeface="Calibri"/>
            </a:endParaRPr>
          </a:p>
          <a:p>
            <a:pPr algn="l"/>
            <a:endParaRPr lang="en-AU" sz="1100" dirty="0">
              <a:solidFill>
                <a:schemeClr val="bg1"/>
              </a:solidFill>
            </a:endParaRPr>
          </a:p>
          <a:p>
            <a:pPr marL="171450" indent="-171450" algn="l">
              <a:buFont typeface="Arial"/>
              <a:buChar char="•"/>
            </a:pPr>
            <a:r>
              <a:rPr lang="en-AU" sz="1100">
                <a:solidFill>
                  <a:schemeClr val="bg1"/>
                </a:solidFill>
              </a:rPr>
              <a:t>Confirm cohorts, apps, and risk focus.</a:t>
            </a:r>
            <a:endParaRPr lang="en-AU"/>
          </a:p>
          <a:p>
            <a:pPr marL="171450" indent="-171450" algn="l">
              <a:buFont typeface="Arial"/>
              <a:buChar char="•"/>
            </a:pPr>
            <a:r>
              <a:rPr lang="en-AU" sz="1100">
                <a:solidFill>
                  <a:schemeClr val="bg1"/>
                </a:solidFill>
              </a:rPr>
              <a:t>Agree success criteria and metrics.</a:t>
            </a:r>
            <a:endParaRPr lang="en-AU"/>
          </a:p>
          <a:p>
            <a:pPr marL="171450" indent="-171450" algn="l">
              <a:buFont typeface="Arial"/>
              <a:buChar char="•"/>
            </a:pPr>
            <a:r>
              <a:rPr lang="en-AU" sz="1100">
                <a:solidFill>
                  <a:schemeClr val="bg1"/>
                </a:solidFill>
              </a:rPr>
              <a:t>Validate technical pre-requisites (Prisma SASE presence, IdP, policies). </a:t>
            </a:r>
            <a:endParaRPr lang="en-AU"/>
          </a:p>
          <a:p>
            <a:pPr algn="l"/>
            <a:endParaRPr lang="en-GB" sz="1100">
              <a:solidFill>
                <a:srgbClr val="000000"/>
              </a:solidFill>
              <a:latin typeface="Calibri"/>
              <a:ea typeface="Calibri"/>
              <a:cs typeface="Calibri"/>
            </a:endParaRPr>
          </a:p>
          <a:p>
            <a:pPr algn="l"/>
            <a:r>
              <a:rPr lang="en-GB" sz="1100" b="1">
                <a:solidFill>
                  <a:srgbClr val="00B0F0"/>
                </a:solidFill>
                <a:latin typeface="Calibri"/>
                <a:ea typeface="Calibri"/>
                <a:cs typeface="Calibri"/>
              </a:rPr>
              <a:t>Activities:</a:t>
            </a:r>
            <a:endParaRPr lang="en-GB" sz="1100">
              <a:solidFill>
                <a:srgbClr val="00B0F0"/>
              </a:solidFill>
              <a:latin typeface="Calibri"/>
              <a:ea typeface="Calibri"/>
              <a:cs typeface="Calibri"/>
            </a:endParaRPr>
          </a:p>
          <a:p>
            <a:pPr algn="l"/>
            <a:endParaRPr lang="en-GB" sz="1100" b="1" dirty="0">
              <a:solidFill>
                <a:srgbClr val="00B0F0"/>
              </a:solidFill>
              <a:latin typeface="Calibri"/>
              <a:ea typeface="Calibri"/>
              <a:cs typeface="Calibri"/>
            </a:endParaRPr>
          </a:p>
          <a:p>
            <a:pPr marL="342900" indent="-342900" algn="l">
              <a:buFont typeface="Arial"/>
              <a:buChar char="•"/>
            </a:pPr>
            <a:r>
              <a:rPr lang="en-AU" sz="1100">
                <a:solidFill>
                  <a:schemeClr val="bg1"/>
                </a:solidFill>
              </a:rPr>
              <a:t>Joint workshop: &lt;Customer&gt; + &lt;Partner&gt; + (optionally) Palo Alto Networks SE/SA.</a:t>
            </a:r>
            <a:endParaRPr lang="en-AU">
              <a:solidFill>
                <a:schemeClr val="bg1"/>
              </a:solidFill>
            </a:endParaRPr>
          </a:p>
          <a:p>
            <a:pPr marL="342900" indent="-342900" algn="l">
              <a:buFont typeface="Arial"/>
              <a:buChar char="•"/>
            </a:pPr>
            <a:r>
              <a:rPr lang="en-AU" sz="1100">
                <a:solidFill>
                  <a:schemeClr val="bg1"/>
                </a:solidFill>
              </a:rPr>
              <a:t>Define:</a:t>
            </a:r>
            <a:endParaRPr lang="en-AU">
              <a:solidFill>
                <a:schemeClr val="bg1"/>
              </a:solidFill>
            </a:endParaRPr>
          </a:p>
          <a:p>
            <a:pPr lvl="1" algn="l"/>
            <a:r>
              <a:rPr lang="en-AU" sz="1100">
                <a:solidFill>
                  <a:schemeClr val="bg1"/>
                </a:solidFill>
              </a:rPr>
              <a:t>   a. Cohort lists (user identities/emails).</a:t>
            </a:r>
            <a:endParaRPr lang="en-GB">
              <a:solidFill>
                <a:schemeClr val="bg1"/>
              </a:solidFill>
            </a:endParaRPr>
          </a:p>
          <a:p>
            <a:pPr lvl="1" algn="l"/>
            <a:r>
              <a:rPr lang="en-AU" sz="1100">
                <a:solidFill>
                  <a:schemeClr val="bg1"/>
                </a:solidFill>
              </a:rPr>
              <a:t>   b. Applications and data sensitivity levels.</a:t>
            </a:r>
            <a:endParaRPr lang="en-AU">
              <a:solidFill>
                <a:schemeClr val="bg1"/>
              </a:solidFill>
            </a:endParaRPr>
          </a:p>
          <a:p>
            <a:pPr lvl="1" algn="l"/>
            <a:r>
              <a:rPr lang="en-AU" sz="1100" dirty="0">
                <a:solidFill>
                  <a:schemeClr val="bg1"/>
                </a:solidFill>
              </a:rPr>
              <a:t>   c. Required policies (DLP, URL categories, GenAI controls).</a:t>
            </a:r>
            <a:endParaRPr lang="en-GB">
              <a:solidFill>
                <a:schemeClr val="bg1"/>
              </a:solidFill>
            </a:endParaRPr>
          </a:p>
          <a:p>
            <a:pPr lvl="1" algn="l"/>
            <a:r>
              <a:rPr lang="en-AU" sz="1100">
                <a:solidFill>
                  <a:schemeClr val="bg1"/>
                </a:solidFill>
              </a:rPr>
              <a:t>   d. Survey questions for user-experience feedback.</a:t>
            </a:r>
            <a:endParaRPr lang="en-AU">
              <a:solidFill>
                <a:schemeClr val="bg1"/>
              </a:solidFill>
            </a:endParaRPr>
          </a:p>
          <a:p>
            <a:pPr algn="l"/>
            <a:endParaRPr lang="en-GB" sz="1100" dirty="0">
              <a:solidFill>
                <a:schemeClr val="bg1"/>
              </a:solidFill>
              <a:latin typeface="Calibri"/>
              <a:ea typeface="Calibri"/>
              <a:cs typeface="Calibri"/>
            </a:endParaRPr>
          </a:p>
          <a:p>
            <a:pPr algn="l"/>
            <a:endParaRPr lang="en-AU" sz="1100">
              <a:solidFill>
                <a:schemeClr val="bg1"/>
              </a:solidFill>
            </a:endParaRPr>
          </a:p>
          <a:p>
            <a:pPr algn="l"/>
            <a:endParaRPr lang="en-GB" sz="1100" b="1" u="sng" dirty="0">
              <a:solidFill>
                <a:schemeClr val="bg1"/>
              </a:solidFill>
              <a:latin typeface="Calibri"/>
              <a:ea typeface="Calibri"/>
              <a:cs typeface="Calibri"/>
            </a:endParaRPr>
          </a:p>
          <a:p>
            <a:pPr marL="171450" indent="-171450" algn="l">
              <a:buFont typeface="Arial"/>
              <a:buChar char="•"/>
            </a:pPr>
            <a:endParaRPr lang="en-GB" sz="1100" dirty="0">
              <a:solidFill>
                <a:schemeClr val="bg1"/>
              </a:solidFill>
              <a:latin typeface="Calibri"/>
              <a:ea typeface="Calibri"/>
              <a:cs typeface="Calibri"/>
            </a:endParaRPr>
          </a:p>
          <a:p>
            <a:pPr algn="l"/>
            <a:endParaRPr lang="en-GB" sz="1100">
              <a:solidFill>
                <a:schemeClr val="bg1"/>
              </a:solidFill>
              <a:latin typeface="Calibri"/>
              <a:ea typeface="Calibri"/>
              <a:cs typeface="Calibri"/>
            </a:endParaRPr>
          </a:p>
        </p:txBody>
      </p:sp>
      <p:sp>
        <p:nvSpPr>
          <p:cNvPr id="20" name="object 8">
            <a:extLst>
              <a:ext uri="{FF2B5EF4-FFF2-40B4-BE49-F238E27FC236}">
                <a16:creationId xmlns:a16="http://schemas.microsoft.com/office/drawing/2014/main" id="{EB1F86DE-906F-3744-8A54-89C201E2408B}"/>
              </a:ext>
            </a:extLst>
          </p:cNvPr>
          <p:cNvSpPr txBox="1"/>
          <p:nvPr/>
        </p:nvSpPr>
        <p:spPr>
          <a:xfrm>
            <a:off x="256814" y="782021"/>
            <a:ext cx="1185212" cy="285976"/>
          </a:xfrm>
          <a:prstGeom prst="rect">
            <a:avLst/>
          </a:prstGeom>
        </p:spPr>
        <p:txBody>
          <a:bodyPr vert="horz" wrap="square" lIns="0" tIns="26670" rIns="0" bIns="0" rtlCol="0" anchor="t">
            <a:spAutoFit/>
          </a:bodyPr>
          <a:lstStyle/>
          <a:p>
            <a:pPr marL="12700">
              <a:lnSpc>
                <a:spcPct val="100000"/>
              </a:lnSpc>
              <a:spcBef>
                <a:spcPts val="210"/>
              </a:spcBef>
            </a:pPr>
            <a:r>
              <a:rPr sz="800" b="1">
                <a:solidFill>
                  <a:srgbClr val="FFFFFF"/>
                </a:solidFill>
                <a:latin typeface="Century Gothic"/>
                <a:cs typeface="Century Gothic"/>
              </a:rPr>
              <a:t>SECTION</a:t>
            </a:r>
            <a:r>
              <a:rPr sz="800" b="1" spc="155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800" b="1" spc="-25">
                <a:solidFill>
                  <a:srgbClr val="FFFFFF"/>
                </a:solidFill>
                <a:latin typeface="Century Gothic"/>
                <a:cs typeface="Century Gothic"/>
              </a:rPr>
              <a:t>1:</a:t>
            </a:r>
            <a:endParaRPr sz="800">
              <a:latin typeface="Century Gothic"/>
              <a:cs typeface="Century Gothic"/>
            </a:endParaRPr>
          </a:p>
          <a:p>
            <a:pPr marL="12700">
              <a:spcBef>
                <a:spcPts val="110"/>
              </a:spcBef>
            </a:pPr>
            <a:r>
              <a:rPr lang="en-GB" sz="800" spc="-10">
                <a:solidFill>
                  <a:srgbClr val="FFFFFF"/>
                </a:solidFill>
                <a:latin typeface="Calibri"/>
                <a:cs typeface="Calibri"/>
              </a:rPr>
              <a:t>Demo Overview</a:t>
            </a:r>
            <a:endParaRPr/>
          </a:p>
        </p:txBody>
      </p:sp>
      <p:sp>
        <p:nvSpPr>
          <p:cNvPr id="22" name="object 9">
            <a:extLst>
              <a:ext uri="{FF2B5EF4-FFF2-40B4-BE49-F238E27FC236}">
                <a16:creationId xmlns:a16="http://schemas.microsoft.com/office/drawing/2014/main" id="{59002F4E-10D8-BEC1-551D-181BD0607FBB}"/>
              </a:ext>
            </a:extLst>
          </p:cNvPr>
          <p:cNvSpPr txBox="1"/>
          <p:nvPr/>
        </p:nvSpPr>
        <p:spPr>
          <a:xfrm>
            <a:off x="256814" y="1156522"/>
            <a:ext cx="1248947" cy="285976"/>
          </a:xfrm>
          <a:prstGeom prst="rect">
            <a:avLst/>
          </a:prstGeom>
        </p:spPr>
        <p:txBody>
          <a:bodyPr vert="horz" wrap="square" lIns="0" tIns="26670" rIns="0" bIns="0" rtlCol="0" anchor="t">
            <a:spAutoFit/>
          </a:bodyPr>
          <a:lstStyle/>
          <a:p>
            <a:pPr marL="12700">
              <a:lnSpc>
                <a:spcPct val="100000"/>
              </a:lnSpc>
              <a:spcBef>
                <a:spcPts val="210"/>
              </a:spcBef>
            </a:pPr>
            <a:r>
              <a:rPr sz="800" b="1">
                <a:solidFill>
                  <a:srgbClr val="FFFFFF"/>
                </a:solidFill>
                <a:latin typeface="Century Gothic"/>
                <a:cs typeface="Century Gothic"/>
              </a:rPr>
              <a:t>SECTION</a:t>
            </a:r>
            <a:r>
              <a:rPr sz="800" b="1" spc="155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800" b="1" spc="-25">
                <a:solidFill>
                  <a:srgbClr val="FFFFFF"/>
                </a:solidFill>
                <a:latin typeface="Century Gothic"/>
                <a:cs typeface="Century Gothic"/>
              </a:rPr>
              <a:t>2:</a:t>
            </a:r>
            <a:endParaRPr sz="800">
              <a:latin typeface="Century Gothic"/>
              <a:cs typeface="Century Gothic"/>
            </a:endParaRPr>
          </a:p>
          <a:p>
            <a:pPr marL="12700">
              <a:spcBef>
                <a:spcPts val="110"/>
              </a:spcBef>
            </a:pPr>
            <a:r>
              <a:rPr lang="en-AU" sz="800" spc="-1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Preparation checklist</a:t>
            </a:r>
            <a:endParaRPr/>
          </a:p>
        </p:txBody>
      </p:sp>
      <p:sp>
        <p:nvSpPr>
          <p:cNvPr id="24" name="object 10">
            <a:extLst>
              <a:ext uri="{FF2B5EF4-FFF2-40B4-BE49-F238E27FC236}">
                <a16:creationId xmlns:a16="http://schemas.microsoft.com/office/drawing/2014/main" id="{53730700-2F76-B2E5-7DE8-7B3A030816AD}"/>
              </a:ext>
            </a:extLst>
          </p:cNvPr>
          <p:cNvSpPr txBox="1"/>
          <p:nvPr/>
        </p:nvSpPr>
        <p:spPr>
          <a:xfrm>
            <a:off x="330200" y="1531594"/>
            <a:ext cx="1187842" cy="1373453"/>
          </a:xfrm>
          <a:prstGeom prst="rect">
            <a:avLst/>
          </a:prstGeom>
        </p:spPr>
        <p:txBody>
          <a:bodyPr vert="horz" wrap="square" lIns="0" tIns="26670" rIns="0" bIns="0" rtlCol="0" anchor="t">
            <a:spAutoFit/>
          </a:bodyPr>
          <a:lstStyle/>
          <a:p>
            <a:pPr marL="12700">
              <a:lnSpc>
                <a:spcPct val="100000"/>
              </a:lnSpc>
              <a:spcBef>
                <a:spcPts val="210"/>
              </a:spcBef>
            </a:pPr>
            <a:r>
              <a:rPr sz="800" b="1">
                <a:solidFill>
                  <a:srgbClr val="FFFFFF"/>
                </a:solidFill>
                <a:latin typeface="Century Gothic"/>
                <a:cs typeface="Century Gothic"/>
              </a:rPr>
              <a:t>SECTION</a:t>
            </a:r>
            <a:r>
              <a:rPr sz="800" b="1" spc="155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800" b="1" spc="-25">
                <a:solidFill>
                  <a:srgbClr val="FFFFFF"/>
                </a:solidFill>
                <a:latin typeface="Century Gothic"/>
                <a:cs typeface="Century Gothic"/>
              </a:rPr>
              <a:t>3:</a:t>
            </a:r>
            <a:endParaRPr sz="800">
              <a:latin typeface="Century Gothic"/>
              <a:cs typeface="Century Gothic"/>
            </a:endParaRPr>
          </a:p>
          <a:p>
            <a:pPr marL="12700">
              <a:spcBef>
                <a:spcPts val="113"/>
              </a:spcBef>
            </a:pPr>
            <a:r>
              <a:rPr lang="en-US" sz="800" spc="-10">
                <a:solidFill>
                  <a:srgbClr val="FFFFFF"/>
                </a:solidFill>
                <a:latin typeface="Calibri"/>
                <a:cs typeface="Calibri"/>
              </a:rPr>
              <a:t>Demo flow </a:t>
            </a:r>
          </a:p>
          <a:p>
            <a:pPr marL="12700">
              <a:spcBef>
                <a:spcPts val="112"/>
              </a:spcBef>
            </a:pPr>
            <a:r>
              <a:rPr lang="en-US" sz="800" spc="-1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 Segment 1</a:t>
            </a:r>
          </a:p>
          <a:p>
            <a:pPr marL="12700">
              <a:spcBef>
                <a:spcPts val="112"/>
              </a:spcBef>
            </a:pPr>
            <a:r>
              <a:rPr lang="en-US" sz="800" spc="-1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 Segment 2</a:t>
            </a:r>
          </a:p>
          <a:p>
            <a:pPr marL="12700">
              <a:spcBef>
                <a:spcPts val="112"/>
              </a:spcBef>
            </a:pPr>
            <a:r>
              <a:rPr lang="en-US" sz="800" spc="-1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 Segment 3</a:t>
            </a:r>
          </a:p>
          <a:p>
            <a:pPr marL="12700">
              <a:spcBef>
                <a:spcPts val="112"/>
              </a:spcBef>
            </a:pPr>
            <a:r>
              <a:rPr lang="en-US" sz="800" spc="-1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 Segment 4</a:t>
            </a:r>
          </a:p>
          <a:p>
            <a:pPr marL="12700">
              <a:spcBef>
                <a:spcPts val="112"/>
              </a:spcBef>
            </a:pPr>
            <a:r>
              <a:rPr lang="en-US" sz="800" spc="-1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 Segment 5</a:t>
            </a:r>
          </a:p>
          <a:p>
            <a:pPr marL="12700">
              <a:spcBef>
                <a:spcPts val="112"/>
              </a:spcBef>
            </a:pPr>
            <a:r>
              <a:rPr lang="en-US" sz="800" spc="-1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 Segment 6</a:t>
            </a:r>
          </a:p>
          <a:p>
            <a:pPr marL="12700">
              <a:spcBef>
                <a:spcPts val="112"/>
              </a:spcBef>
            </a:pPr>
            <a:endParaRPr lang="en-US" sz="800" spc="-10">
              <a:solidFill>
                <a:srgbClr val="FFFFFF"/>
              </a:solidFill>
              <a:latin typeface="Calibri"/>
              <a:ea typeface="Calibri"/>
              <a:cs typeface="Calibri"/>
            </a:endParaRPr>
          </a:p>
          <a:p>
            <a:pPr marL="12700">
              <a:spcBef>
                <a:spcPts val="112"/>
              </a:spcBef>
            </a:pPr>
            <a:endParaRPr lang="en-US" sz="800" spc="-10">
              <a:solidFill>
                <a:srgbClr val="FFFFFF"/>
              </a:solidFill>
              <a:latin typeface="Calibri"/>
              <a:ea typeface="Calibri"/>
              <a:cs typeface="Calibri"/>
            </a:endParaRPr>
          </a:p>
        </p:txBody>
      </p:sp>
      <p:sp>
        <p:nvSpPr>
          <p:cNvPr id="27" name="object 13">
            <a:extLst>
              <a:ext uri="{FF2B5EF4-FFF2-40B4-BE49-F238E27FC236}">
                <a16:creationId xmlns:a16="http://schemas.microsoft.com/office/drawing/2014/main" id="{FBB3BBAC-3E68-07F8-2762-271C9F016DF3}"/>
              </a:ext>
            </a:extLst>
          </p:cNvPr>
          <p:cNvSpPr txBox="1"/>
          <p:nvPr/>
        </p:nvSpPr>
        <p:spPr>
          <a:xfrm>
            <a:off x="319207" y="2873629"/>
            <a:ext cx="1265992" cy="285976"/>
          </a:xfrm>
          <a:prstGeom prst="rect">
            <a:avLst/>
          </a:prstGeom>
        </p:spPr>
        <p:txBody>
          <a:bodyPr vert="horz" wrap="square" lIns="0" tIns="26670" rIns="0" bIns="0" rtlCol="0" anchor="t">
            <a:spAutoFit/>
          </a:bodyPr>
          <a:lstStyle/>
          <a:p>
            <a:pPr marL="12700">
              <a:spcBef>
                <a:spcPts val="210"/>
              </a:spcBef>
            </a:pPr>
            <a:r>
              <a:rPr sz="800" b="1">
                <a:solidFill>
                  <a:srgbClr val="FFFFFF"/>
                </a:solidFill>
                <a:latin typeface="Century Gothic"/>
                <a:cs typeface="Century Gothic"/>
              </a:rPr>
              <a:t>SECTION</a:t>
            </a:r>
            <a:r>
              <a:rPr lang="en-GB" sz="800" b="1" spc="155">
                <a:solidFill>
                  <a:srgbClr val="FFFFFF"/>
                </a:solidFill>
                <a:latin typeface="Century Gothic"/>
                <a:cs typeface="Century Gothic"/>
              </a:rPr>
              <a:t> 4</a:t>
            </a:r>
            <a:r>
              <a:rPr sz="800" b="1" spc="-25">
                <a:solidFill>
                  <a:srgbClr val="FFFFFF"/>
                </a:solidFill>
                <a:latin typeface="Century Gothic"/>
                <a:cs typeface="Century Gothic"/>
              </a:rPr>
              <a:t>:</a:t>
            </a:r>
            <a:endParaRPr sz="800">
              <a:latin typeface="Century Gothic"/>
              <a:cs typeface="Century Gothic"/>
            </a:endParaRPr>
          </a:p>
          <a:p>
            <a:pPr marL="12700">
              <a:spcBef>
                <a:spcPts val="110"/>
              </a:spcBef>
            </a:pPr>
            <a:r>
              <a:rPr lang="en-US" sz="800" spc="-10">
                <a:solidFill>
                  <a:srgbClr val="FFFFFF"/>
                </a:solidFill>
                <a:latin typeface="Calibri"/>
                <a:cs typeface="Calibri"/>
              </a:rPr>
              <a:t>Marketing Guidance</a:t>
            </a:r>
            <a:endParaRPr/>
          </a:p>
        </p:txBody>
      </p:sp>
      <p:sp>
        <p:nvSpPr>
          <p:cNvPr id="29" name="object 18">
            <a:extLst>
              <a:ext uri="{FF2B5EF4-FFF2-40B4-BE49-F238E27FC236}">
                <a16:creationId xmlns:a16="http://schemas.microsoft.com/office/drawing/2014/main" id="{9AC88C04-4329-923D-26CF-D2DF2C301C72}"/>
              </a:ext>
            </a:extLst>
          </p:cNvPr>
          <p:cNvSpPr/>
          <p:nvPr/>
        </p:nvSpPr>
        <p:spPr>
          <a:xfrm>
            <a:off x="334377" y="1875072"/>
            <a:ext cx="45720" cy="45720"/>
          </a:xfrm>
          <a:custGeom>
            <a:avLst/>
            <a:gdLst/>
            <a:ahLst/>
            <a:cxnLst/>
            <a:rect l="l" t="t" r="r" b="b"/>
            <a:pathLst>
              <a:path w="45720" h="45720">
                <a:moveTo>
                  <a:pt x="22860" y="0"/>
                </a:moveTo>
                <a:lnTo>
                  <a:pt x="13962" y="1796"/>
                </a:lnTo>
                <a:lnTo>
                  <a:pt x="6696" y="6696"/>
                </a:lnTo>
                <a:lnTo>
                  <a:pt x="1796" y="13962"/>
                </a:lnTo>
                <a:lnTo>
                  <a:pt x="0" y="22860"/>
                </a:lnTo>
                <a:lnTo>
                  <a:pt x="1796" y="31757"/>
                </a:lnTo>
                <a:lnTo>
                  <a:pt x="6696" y="39023"/>
                </a:lnTo>
                <a:lnTo>
                  <a:pt x="13962" y="43923"/>
                </a:lnTo>
                <a:lnTo>
                  <a:pt x="22860" y="45720"/>
                </a:lnTo>
                <a:lnTo>
                  <a:pt x="31757" y="43923"/>
                </a:lnTo>
                <a:lnTo>
                  <a:pt x="39023" y="39023"/>
                </a:lnTo>
                <a:lnTo>
                  <a:pt x="43923" y="31757"/>
                </a:lnTo>
                <a:lnTo>
                  <a:pt x="45720" y="22860"/>
                </a:lnTo>
                <a:lnTo>
                  <a:pt x="43923" y="13962"/>
                </a:lnTo>
                <a:lnTo>
                  <a:pt x="39023" y="6696"/>
                </a:lnTo>
                <a:lnTo>
                  <a:pt x="31757" y="1796"/>
                </a:lnTo>
                <a:lnTo>
                  <a:pt x="2286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>
            <a:defPPr>
              <a:defRPr kern="0"/>
            </a:defPPr>
          </a:lstStyle>
          <a:p>
            <a:endParaRPr/>
          </a:p>
        </p:txBody>
      </p:sp>
      <p:grpSp>
        <p:nvGrpSpPr>
          <p:cNvPr id="7" name="object 5">
            <a:extLst>
              <a:ext uri="{FF2B5EF4-FFF2-40B4-BE49-F238E27FC236}">
                <a16:creationId xmlns:a16="http://schemas.microsoft.com/office/drawing/2014/main" id="{AB3D607D-9A79-FDED-A369-89ECCEC1F0BA}"/>
              </a:ext>
            </a:extLst>
          </p:cNvPr>
          <p:cNvGrpSpPr/>
          <p:nvPr/>
        </p:nvGrpSpPr>
        <p:grpSpPr>
          <a:xfrm>
            <a:off x="-7834" y="-571"/>
            <a:ext cx="1843365" cy="7772425"/>
            <a:chOff x="0" y="0"/>
            <a:chExt cx="1828799" cy="7772425"/>
          </a:xfrm>
        </p:grpSpPr>
        <p:pic>
          <p:nvPicPr>
            <p:cNvPr id="5" name="object 6">
              <a:extLst>
                <a:ext uri="{FF2B5EF4-FFF2-40B4-BE49-F238E27FC236}">
                  <a16:creationId xmlns:a16="http://schemas.microsoft.com/office/drawing/2014/main" id="{9CB62ACF-493E-28E8-8188-8A62AB59CE1D}"/>
                </a:ext>
              </a:extLst>
            </p:cNvPr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0"/>
              <a:ext cx="1828799" cy="7772399"/>
            </a:xfrm>
            <a:prstGeom prst="rect">
              <a:avLst/>
            </a:prstGeom>
          </p:spPr>
        </p:pic>
        <p:sp>
          <p:nvSpPr>
            <p:cNvPr id="6" name="object 7">
              <a:extLst>
                <a:ext uri="{FF2B5EF4-FFF2-40B4-BE49-F238E27FC236}">
                  <a16:creationId xmlns:a16="http://schemas.microsoft.com/office/drawing/2014/main" id="{108D293D-D2F2-3AF8-53D5-F16F0411B092}"/>
                </a:ext>
              </a:extLst>
            </p:cNvPr>
            <p:cNvSpPr/>
            <p:nvPr/>
          </p:nvSpPr>
          <p:spPr>
            <a:xfrm>
              <a:off x="10337" y="502945"/>
              <a:ext cx="1818005" cy="7269480"/>
            </a:xfrm>
            <a:custGeom>
              <a:avLst/>
              <a:gdLst/>
              <a:ahLst/>
              <a:cxnLst/>
              <a:rect l="l" t="t" r="r" b="b"/>
              <a:pathLst>
                <a:path w="1818005" h="7269480">
                  <a:moveTo>
                    <a:pt x="150456" y="1204569"/>
                  </a:moveTo>
                  <a:lnTo>
                    <a:pt x="0" y="1492173"/>
                  </a:lnTo>
                  <a:lnTo>
                    <a:pt x="0" y="4242930"/>
                  </a:lnTo>
                  <a:lnTo>
                    <a:pt x="100304" y="4434484"/>
                  </a:lnTo>
                  <a:lnTo>
                    <a:pt x="100304" y="6439052"/>
                  </a:lnTo>
                  <a:lnTo>
                    <a:pt x="0" y="6630784"/>
                  </a:lnTo>
                  <a:lnTo>
                    <a:pt x="0" y="7269454"/>
                  </a:lnTo>
                  <a:lnTo>
                    <a:pt x="150456" y="7269454"/>
                  </a:lnTo>
                  <a:lnTo>
                    <a:pt x="150456" y="1204569"/>
                  </a:lnTo>
                  <a:close/>
                </a:path>
                <a:path w="1818005" h="7269480">
                  <a:moveTo>
                    <a:pt x="451383" y="901750"/>
                  </a:moveTo>
                  <a:lnTo>
                    <a:pt x="300926" y="1189736"/>
                  </a:lnTo>
                  <a:lnTo>
                    <a:pt x="300926" y="3669754"/>
                  </a:lnTo>
                  <a:lnTo>
                    <a:pt x="401231" y="3861308"/>
                  </a:lnTo>
                  <a:lnTo>
                    <a:pt x="401231" y="6439192"/>
                  </a:lnTo>
                  <a:lnTo>
                    <a:pt x="300926" y="6631178"/>
                  </a:lnTo>
                  <a:lnTo>
                    <a:pt x="300926" y="7269454"/>
                  </a:lnTo>
                  <a:lnTo>
                    <a:pt x="451383" y="7269454"/>
                  </a:lnTo>
                  <a:lnTo>
                    <a:pt x="451383" y="901750"/>
                  </a:lnTo>
                  <a:close/>
                </a:path>
                <a:path w="1818005" h="7269480">
                  <a:moveTo>
                    <a:pt x="752297" y="601421"/>
                  </a:moveTo>
                  <a:lnTo>
                    <a:pt x="601840" y="889406"/>
                  </a:lnTo>
                  <a:lnTo>
                    <a:pt x="601840" y="3095371"/>
                  </a:lnTo>
                  <a:lnTo>
                    <a:pt x="702144" y="3286925"/>
                  </a:lnTo>
                  <a:lnTo>
                    <a:pt x="702144" y="6439179"/>
                  </a:lnTo>
                  <a:lnTo>
                    <a:pt x="601840" y="6631178"/>
                  </a:lnTo>
                  <a:lnTo>
                    <a:pt x="601840" y="7269454"/>
                  </a:lnTo>
                  <a:lnTo>
                    <a:pt x="752297" y="7269454"/>
                  </a:lnTo>
                  <a:lnTo>
                    <a:pt x="752297" y="601421"/>
                  </a:lnTo>
                  <a:close/>
                </a:path>
                <a:path w="1818005" h="7269480">
                  <a:moveTo>
                    <a:pt x="1053223" y="301523"/>
                  </a:moveTo>
                  <a:lnTo>
                    <a:pt x="902766" y="588772"/>
                  </a:lnTo>
                  <a:lnTo>
                    <a:pt x="902766" y="2515628"/>
                  </a:lnTo>
                  <a:lnTo>
                    <a:pt x="1003071" y="2707182"/>
                  </a:lnTo>
                  <a:lnTo>
                    <a:pt x="1003071" y="6438938"/>
                  </a:lnTo>
                  <a:lnTo>
                    <a:pt x="902766" y="6630429"/>
                  </a:lnTo>
                  <a:lnTo>
                    <a:pt x="902766" y="7269454"/>
                  </a:lnTo>
                  <a:lnTo>
                    <a:pt x="1053223" y="7269454"/>
                  </a:lnTo>
                  <a:lnTo>
                    <a:pt x="1053223" y="301523"/>
                  </a:lnTo>
                  <a:close/>
                </a:path>
                <a:path w="1818005" h="7269480">
                  <a:moveTo>
                    <a:pt x="1354150" y="0"/>
                  </a:moveTo>
                  <a:lnTo>
                    <a:pt x="1203693" y="287972"/>
                  </a:lnTo>
                  <a:lnTo>
                    <a:pt x="1203693" y="1939950"/>
                  </a:lnTo>
                  <a:lnTo>
                    <a:pt x="1303997" y="2131504"/>
                  </a:lnTo>
                  <a:lnTo>
                    <a:pt x="1303997" y="6439179"/>
                  </a:lnTo>
                  <a:lnTo>
                    <a:pt x="1203693" y="6631178"/>
                  </a:lnTo>
                  <a:lnTo>
                    <a:pt x="1203693" y="7269454"/>
                  </a:lnTo>
                  <a:lnTo>
                    <a:pt x="1354150" y="7269454"/>
                  </a:lnTo>
                  <a:lnTo>
                    <a:pt x="1354150" y="0"/>
                  </a:lnTo>
                  <a:close/>
                </a:path>
                <a:path w="1818005" h="7269480">
                  <a:moveTo>
                    <a:pt x="1655076" y="1830463"/>
                  </a:moveTo>
                  <a:lnTo>
                    <a:pt x="1504619" y="2118360"/>
                  </a:lnTo>
                  <a:lnTo>
                    <a:pt x="1504619" y="6247269"/>
                  </a:lnTo>
                  <a:lnTo>
                    <a:pt x="1655076" y="6534518"/>
                  </a:lnTo>
                  <a:lnTo>
                    <a:pt x="1655076" y="1830463"/>
                  </a:lnTo>
                  <a:close/>
                </a:path>
                <a:path w="1818005" h="7269480">
                  <a:moveTo>
                    <a:pt x="1817738" y="2671267"/>
                  </a:moveTo>
                  <a:lnTo>
                    <a:pt x="1805546" y="2694584"/>
                  </a:lnTo>
                  <a:lnTo>
                    <a:pt x="1805546" y="6247269"/>
                  </a:lnTo>
                  <a:lnTo>
                    <a:pt x="1814449" y="6264275"/>
                  </a:lnTo>
                  <a:lnTo>
                    <a:pt x="1817738" y="2671267"/>
                  </a:lnTo>
                  <a:close/>
                </a:path>
              </a:pathLst>
            </a:custGeom>
            <a:solidFill>
              <a:srgbClr val="06C5EC">
                <a:alpha val="14999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1" name="object 8">
            <a:extLst>
              <a:ext uri="{FF2B5EF4-FFF2-40B4-BE49-F238E27FC236}">
                <a16:creationId xmlns:a16="http://schemas.microsoft.com/office/drawing/2014/main" id="{D0F6A8BD-DD16-9AD0-FAD9-8E5149F5A303}"/>
              </a:ext>
            </a:extLst>
          </p:cNvPr>
          <p:cNvSpPr txBox="1"/>
          <p:nvPr/>
        </p:nvSpPr>
        <p:spPr>
          <a:xfrm>
            <a:off x="278664" y="782021"/>
            <a:ext cx="1185212" cy="285976"/>
          </a:xfrm>
          <a:prstGeom prst="rect">
            <a:avLst/>
          </a:prstGeom>
        </p:spPr>
        <p:txBody>
          <a:bodyPr vert="horz" wrap="square" lIns="0" tIns="26670" rIns="0" bIns="0" rtlCol="0" anchor="t">
            <a:spAutoFit/>
          </a:bodyPr>
          <a:lstStyle/>
          <a:p>
            <a:pPr marL="12700">
              <a:lnSpc>
                <a:spcPct val="100000"/>
              </a:lnSpc>
              <a:spcBef>
                <a:spcPts val="210"/>
              </a:spcBef>
            </a:pPr>
            <a:r>
              <a:rPr sz="800" b="1">
                <a:solidFill>
                  <a:srgbClr val="FFFFFF"/>
                </a:solidFill>
                <a:latin typeface="Century Gothic"/>
                <a:cs typeface="Century Gothic"/>
              </a:rPr>
              <a:t>SECTION</a:t>
            </a:r>
            <a:r>
              <a:rPr sz="800" b="1" spc="155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800" b="1" spc="-25">
                <a:solidFill>
                  <a:srgbClr val="FFFFFF"/>
                </a:solidFill>
                <a:latin typeface="Century Gothic"/>
                <a:cs typeface="Century Gothic"/>
              </a:rPr>
              <a:t>1:</a:t>
            </a:r>
            <a:endParaRPr sz="800">
              <a:latin typeface="Century Gothic"/>
              <a:cs typeface="Century Gothic"/>
            </a:endParaRPr>
          </a:p>
          <a:p>
            <a:pPr marL="12700">
              <a:spcBef>
                <a:spcPts val="110"/>
              </a:spcBef>
            </a:pPr>
            <a:r>
              <a:rPr lang="en-GB" sz="800" spc="-10">
                <a:solidFill>
                  <a:srgbClr val="FFFFFF"/>
                </a:solidFill>
                <a:latin typeface="Calibri"/>
                <a:cs typeface="Calibri"/>
              </a:rPr>
              <a:t>Pilot Overview</a:t>
            </a:r>
            <a:endParaRPr/>
          </a:p>
        </p:txBody>
      </p:sp>
      <p:sp>
        <p:nvSpPr>
          <p:cNvPr id="26" name="object 9">
            <a:extLst>
              <a:ext uri="{FF2B5EF4-FFF2-40B4-BE49-F238E27FC236}">
                <a16:creationId xmlns:a16="http://schemas.microsoft.com/office/drawing/2014/main" id="{C62A05C4-F90D-B79E-6A06-9B32DE51AAA1}"/>
              </a:ext>
            </a:extLst>
          </p:cNvPr>
          <p:cNvSpPr txBox="1"/>
          <p:nvPr/>
        </p:nvSpPr>
        <p:spPr>
          <a:xfrm>
            <a:off x="278664" y="1156522"/>
            <a:ext cx="1248947" cy="285976"/>
          </a:xfrm>
          <a:prstGeom prst="rect">
            <a:avLst/>
          </a:prstGeom>
        </p:spPr>
        <p:txBody>
          <a:bodyPr vert="horz" wrap="square" lIns="0" tIns="26670" rIns="0" bIns="0" rtlCol="0" anchor="t">
            <a:spAutoFit/>
          </a:bodyPr>
          <a:lstStyle/>
          <a:p>
            <a:pPr marL="12700">
              <a:lnSpc>
                <a:spcPct val="100000"/>
              </a:lnSpc>
              <a:spcBef>
                <a:spcPts val="210"/>
              </a:spcBef>
            </a:pPr>
            <a:r>
              <a:rPr sz="800" b="1">
                <a:solidFill>
                  <a:srgbClr val="FFFFFF"/>
                </a:solidFill>
                <a:latin typeface="Century Gothic"/>
                <a:cs typeface="Century Gothic"/>
              </a:rPr>
              <a:t>SECTION</a:t>
            </a:r>
            <a:r>
              <a:rPr sz="800" b="1" spc="155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800" b="1" spc="-25">
                <a:solidFill>
                  <a:srgbClr val="FFFFFF"/>
                </a:solidFill>
                <a:latin typeface="Century Gothic"/>
                <a:cs typeface="Century Gothic"/>
              </a:rPr>
              <a:t>2:</a:t>
            </a:r>
            <a:endParaRPr sz="800">
              <a:latin typeface="Century Gothic"/>
              <a:cs typeface="Century Gothic"/>
            </a:endParaRPr>
          </a:p>
          <a:p>
            <a:pPr marL="12700">
              <a:spcBef>
                <a:spcPts val="110"/>
              </a:spcBef>
            </a:pPr>
            <a:r>
              <a:rPr lang="en-AU" sz="800" spc="-1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Pilot Scope</a:t>
            </a:r>
            <a:endParaRPr/>
          </a:p>
        </p:txBody>
      </p:sp>
      <p:sp>
        <p:nvSpPr>
          <p:cNvPr id="30" name="object 10">
            <a:extLst>
              <a:ext uri="{FF2B5EF4-FFF2-40B4-BE49-F238E27FC236}">
                <a16:creationId xmlns:a16="http://schemas.microsoft.com/office/drawing/2014/main" id="{02C781B5-BA89-2814-F563-E9C4D92756C4}"/>
              </a:ext>
            </a:extLst>
          </p:cNvPr>
          <p:cNvSpPr txBox="1"/>
          <p:nvPr/>
        </p:nvSpPr>
        <p:spPr>
          <a:xfrm>
            <a:off x="308350" y="1873959"/>
            <a:ext cx="1187842" cy="1101584"/>
          </a:xfrm>
          <a:prstGeom prst="rect">
            <a:avLst/>
          </a:prstGeom>
        </p:spPr>
        <p:txBody>
          <a:bodyPr vert="horz" wrap="square" lIns="0" tIns="26670" rIns="0" bIns="0" rtlCol="0" anchor="t">
            <a:spAutoFit/>
          </a:bodyPr>
          <a:lstStyle/>
          <a:p>
            <a:pPr marL="12700">
              <a:spcBef>
                <a:spcPts val="210"/>
              </a:spcBef>
            </a:pPr>
            <a:r>
              <a:rPr sz="800" b="1">
                <a:solidFill>
                  <a:srgbClr val="FFFFFF"/>
                </a:solidFill>
                <a:latin typeface="Century Gothic"/>
                <a:cs typeface="Century Gothic"/>
              </a:rPr>
              <a:t>SECTION</a:t>
            </a:r>
            <a:r>
              <a:rPr lang="en-GB" sz="800" b="1" spc="155">
                <a:solidFill>
                  <a:srgbClr val="FFFFFF"/>
                </a:solidFill>
                <a:latin typeface="Century Gothic"/>
                <a:cs typeface="Century Gothic"/>
              </a:rPr>
              <a:t> 4</a:t>
            </a:r>
            <a:r>
              <a:rPr sz="800" b="1" spc="-25">
                <a:solidFill>
                  <a:srgbClr val="FFFFFF"/>
                </a:solidFill>
                <a:latin typeface="Century Gothic"/>
                <a:cs typeface="Century Gothic"/>
              </a:rPr>
              <a:t>:</a:t>
            </a:r>
            <a:endParaRPr sz="800">
              <a:latin typeface="Century Gothic"/>
              <a:cs typeface="Century Gothic"/>
            </a:endParaRPr>
          </a:p>
          <a:p>
            <a:pPr marL="12700">
              <a:spcBef>
                <a:spcPts val="112"/>
              </a:spcBef>
            </a:pPr>
            <a:r>
              <a:rPr lang="en-US" sz="800" spc="-10">
                <a:solidFill>
                  <a:srgbClr val="FFFFFF"/>
                </a:solidFill>
                <a:latin typeface="Calibri"/>
                <a:cs typeface="Calibri"/>
              </a:rPr>
              <a:t>Success criteria and metrics</a:t>
            </a:r>
            <a:endParaRPr lang="en-US"/>
          </a:p>
          <a:p>
            <a:pPr marL="12700">
              <a:spcBef>
                <a:spcPts val="112"/>
              </a:spcBef>
            </a:pPr>
            <a:r>
              <a:rPr lang="en-US" sz="800" spc="-1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 4.1 Adoption and usage</a:t>
            </a:r>
          </a:p>
          <a:p>
            <a:pPr marL="12700">
              <a:spcBef>
                <a:spcPts val="112"/>
              </a:spcBef>
            </a:pPr>
            <a:r>
              <a:rPr lang="en-US" sz="800" spc="-1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 4.2 Risk reduction</a:t>
            </a:r>
          </a:p>
          <a:p>
            <a:pPr marL="12700">
              <a:spcBef>
                <a:spcPts val="112"/>
              </a:spcBef>
            </a:pPr>
            <a:r>
              <a:rPr lang="en-US" sz="800" spc="-1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 4.3 User experience</a:t>
            </a:r>
          </a:p>
          <a:p>
            <a:pPr marL="12700">
              <a:spcBef>
                <a:spcPts val="112"/>
              </a:spcBef>
            </a:pPr>
            <a:r>
              <a:rPr lang="en-US" sz="800" spc="-1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 4.4 Operational and cost </a:t>
            </a:r>
          </a:p>
          <a:p>
            <a:pPr marL="12700">
              <a:spcBef>
                <a:spcPts val="112"/>
              </a:spcBef>
            </a:pPr>
            <a:r>
              <a:rPr lang="en-US" sz="800" spc="-1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     indicators</a:t>
            </a:r>
          </a:p>
          <a:p>
            <a:pPr marL="12700">
              <a:spcBef>
                <a:spcPts val="112"/>
              </a:spcBef>
            </a:pPr>
            <a:endParaRPr lang="en-US" sz="800" spc="-10">
              <a:solidFill>
                <a:srgbClr val="FFFFFF"/>
              </a:solidFill>
              <a:latin typeface="Calibri"/>
              <a:ea typeface="Calibri"/>
              <a:cs typeface="Calibri"/>
            </a:endParaRPr>
          </a:p>
        </p:txBody>
      </p:sp>
      <p:sp>
        <p:nvSpPr>
          <p:cNvPr id="32" name="object 13">
            <a:extLst>
              <a:ext uri="{FF2B5EF4-FFF2-40B4-BE49-F238E27FC236}">
                <a16:creationId xmlns:a16="http://schemas.microsoft.com/office/drawing/2014/main" id="{CBBAD548-EC11-5908-47CD-125B0576ECE8}"/>
              </a:ext>
            </a:extLst>
          </p:cNvPr>
          <p:cNvSpPr txBox="1"/>
          <p:nvPr/>
        </p:nvSpPr>
        <p:spPr>
          <a:xfrm>
            <a:off x="275507" y="1533309"/>
            <a:ext cx="1047490" cy="285976"/>
          </a:xfrm>
          <a:prstGeom prst="rect">
            <a:avLst/>
          </a:prstGeom>
        </p:spPr>
        <p:txBody>
          <a:bodyPr vert="horz" wrap="square" lIns="0" tIns="26670" rIns="0" bIns="0" rtlCol="0" anchor="t">
            <a:spAutoFit/>
          </a:bodyPr>
          <a:lstStyle/>
          <a:p>
            <a:pPr marL="12700">
              <a:spcBef>
                <a:spcPts val="210"/>
              </a:spcBef>
            </a:pPr>
            <a:r>
              <a:rPr sz="800" b="1">
                <a:solidFill>
                  <a:srgbClr val="FFFFFF"/>
                </a:solidFill>
                <a:latin typeface="Century Gothic"/>
                <a:cs typeface="Century Gothic"/>
              </a:rPr>
              <a:t>SECTION</a:t>
            </a:r>
            <a:r>
              <a:rPr lang="en-GB" sz="800" b="1" spc="155">
                <a:solidFill>
                  <a:srgbClr val="FFFFFF"/>
                </a:solidFill>
                <a:latin typeface="Century Gothic"/>
                <a:cs typeface="Century Gothic"/>
              </a:rPr>
              <a:t> 3</a:t>
            </a:r>
            <a:r>
              <a:rPr sz="800" b="1" spc="-25">
                <a:solidFill>
                  <a:srgbClr val="FFFFFF"/>
                </a:solidFill>
                <a:latin typeface="Century Gothic"/>
                <a:cs typeface="Century Gothic"/>
              </a:rPr>
              <a:t>:</a:t>
            </a:r>
            <a:endParaRPr sz="800">
              <a:latin typeface="Century Gothic"/>
              <a:cs typeface="Century Gothic"/>
            </a:endParaRPr>
          </a:p>
          <a:p>
            <a:pPr marL="12700">
              <a:spcBef>
                <a:spcPts val="110"/>
              </a:spcBef>
            </a:pPr>
            <a:r>
              <a:rPr lang="en-US" sz="800" spc="-10">
                <a:solidFill>
                  <a:srgbClr val="FFFFFF"/>
                </a:solidFill>
                <a:latin typeface="Calibri"/>
                <a:cs typeface="Calibri"/>
              </a:rPr>
              <a:t>Pilot use-case definition</a:t>
            </a:r>
            <a:endParaRPr/>
          </a:p>
        </p:txBody>
      </p:sp>
      <p:sp>
        <p:nvSpPr>
          <p:cNvPr id="34" name="object 18">
            <a:extLst>
              <a:ext uri="{FF2B5EF4-FFF2-40B4-BE49-F238E27FC236}">
                <a16:creationId xmlns:a16="http://schemas.microsoft.com/office/drawing/2014/main" id="{7E8C2FF0-865F-E825-5AF4-E79ACD8047CD}"/>
              </a:ext>
            </a:extLst>
          </p:cNvPr>
          <p:cNvSpPr/>
          <p:nvPr/>
        </p:nvSpPr>
        <p:spPr>
          <a:xfrm>
            <a:off x="217842" y="2989577"/>
            <a:ext cx="45720" cy="45720"/>
          </a:xfrm>
          <a:custGeom>
            <a:avLst/>
            <a:gdLst/>
            <a:ahLst/>
            <a:cxnLst/>
            <a:rect l="l" t="t" r="r" b="b"/>
            <a:pathLst>
              <a:path w="45720" h="45720">
                <a:moveTo>
                  <a:pt x="22860" y="0"/>
                </a:moveTo>
                <a:lnTo>
                  <a:pt x="13962" y="1796"/>
                </a:lnTo>
                <a:lnTo>
                  <a:pt x="6696" y="6696"/>
                </a:lnTo>
                <a:lnTo>
                  <a:pt x="1796" y="13962"/>
                </a:lnTo>
                <a:lnTo>
                  <a:pt x="0" y="22860"/>
                </a:lnTo>
                <a:lnTo>
                  <a:pt x="1796" y="31757"/>
                </a:lnTo>
                <a:lnTo>
                  <a:pt x="6696" y="39023"/>
                </a:lnTo>
                <a:lnTo>
                  <a:pt x="13962" y="43923"/>
                </a:lnTo>
                <a:lnTo>
                  <a:pt x="22860" y="45720"/>
                </a:lnTo>
                <a:lnTo>
                  <a:pt x="31757" y="43923"/>
                </a:lnTo>
                <a:lnTo>
                  <a:pt x="39023" y="39023"/>
                </a:lnTo>
                <a:lnTo>
                  <a:pt x="43923" y="31757"/>
                </a:lnTo>
                <a:lnTo>
                  <a:pt x="45720" y="22860"/>
                </a:lnTo>
                <a:lnTo>
                  <a:pt x="43923" y="13962"/>
                </a:lnTo>
                <a:lnTo>
                  <a:pt x="39023" y="6696"/>
                </a:lnTo>
                <a:lnTo>
                  <a:pt x="31757" y="1796"/>
                </a:lnTo>
                <a:lnTo>
                  <a:pt x="2286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13">
            <a:extLst>
              <a:ext uri="{FF2B5EF4-FFF2-40B4-BE49-F238E27FC236}">
                <a16:creationId xmlns:a16="http://schemas.microsoft.com/office/drawing/2014/main" id="{FFFA9262-13AB-16C0-7DE3-E0C755859C29}"/>
              </a:ext>
            </a:extLst>
          </p:cNvPr>
          <p:cNvSpPr txBox="1"/>
          <p:nvPr/>
        </p:nvSpPr>
        <p:spPr>
          <a:xfrm>
            <a:off x="275565" y="2924619"/>
            <a:ext cx="1265992" cy="285976"/>
          </a:xfrm>
          <a:prstGeom prst="rect">
            <a:avLst/>
          </a:prstGeom>
        </p:spPr>
        <p:txBody>
          <a:bodyPr vert="horz" wrap="square" lIns="0" tIns="26670" rIns="0" bIns="0" rtlCol="0" anchor="t">
            <a:spAutoFit/>
          </a:bodyPr>
          <a:lstStyle/>
          <a:p>
            <a:pPr marL="12700">
              <a:spcBef>
                <a:spcPts val="210"/>
              </a:spcBef>
            </a:pPr>
            <a:r>
              <a:rPr sz="800" b="1">
                <a:solidFill>
                  <a:srgbClr val="FFFFFF"/>
                </a:solidFill>
                <a:latin typeface="Century Gothic"/>
                <a:cs typeface="Century Gothic"/>
              </a:rPr>
              <a:t>SECTION</a:t>
            </a:r>
            <a:r>
              <a:rPr lang="en-GB" sz="800" b="1" spc="155">
                <a:solidFill>
                  <a:srgbClr val="FFFFFF"/>
                </a:solidFill>
                <a:latin typeface="Century Gothic"/>
                <a:cs typeface="Century Gothic"/>
              </a:rPr>
              <a:t> 5</a:t>
            </a:r>
            <a:r>
              <a:rPr sz="800" b="1" spc="-25">
                <a:solidFill>
                  <a:srgbClr val="FFFFFF"/>
                </a:solidFill>
                <a:latin typeface="Century Gothic"/>
                <a:cs typeface="Century Gothic"/>
              </a:rPr>
              <a:t>:</a:t>
            </a:r>
            <a:endParaRPr sz="800">
              <a:latin typeface="Century Gothic"/>
              <a:cs typeface="Century Gothic"/>
            </a:endParaRPr>
          </a:p>
          <a:p>
            <a:pPr marL="12700">
              <a:spcBef>
                <a:spcPts val="110"/>
              </a:spcBef>
            </a:pPr>
            <a:r>
              <a:rPr lang="en-US" sz="800" spc="-10">
                <a:solidFill>
                  <a:srgbClr val="FFFFFF"/>
                </a:solidFill>
                <a:latin typeface="Calibri"/>
                <a:cs typeface="Calibri"/>
              </a:rPr>
              <a:t>30-day timeline</a:t>
            </a:r>
            <a:endParaRPr/>
          </a:p>
        </p:txBody>
      </p:sp>
      <p:sp>
        <p:nvSpPr>
          <p:cNvPr id="38" name="object 13">
            <a:extLst>
              <a:ext uri="{FF2B5EF4-FFF2-40B4-BE49-F238E27FC236}">
                <a16:creationId xmlns:a16="http://schemas.microsoft.com/office/drawing/2014/main" id="{859CF899-5D6C-1AC6-12C0-A4A3C9B0FF94}"/>
              </a:ext>
            </a:extLst>
          </p:cNvPr>
          <p:cNvSpPr txBox="1"/>
          <p:nvPr/>
        </p:nvSpPr>
        <p:spPr>
          <a:xfrm>
            <a:off x="290195" y="3317973"/>
            <a:ext cx="1265992" cy="285976"/>
          </a:xfrm>
          <a:prstGeom prst="rect">
            <a:avLst/>
          </a:prstGeom>
        </p:spPr>
        <p:txBody>
          <a:bodyPr vert="horz" wrap="square" lIns="0" tIns="26670" rIns="0" bIns="0" rtlCol="0" anchor="t">
            <a:spAutoFit/>
          </a:bodyPr>
          <a:lstStyle/>
          <a:p>
            <a:pPr marL="12700">
              <a:spcBef>
                <a:spcPts val="210"/>
              </a:spcBef>
            </a:pPr>
            <a:r>
              <a:rPr sz="800" b="1">
                <a:solidFill>
                  <a:srgbClr val="FFFFFF"/>
                </a:solidFill>
                <a:latin typeface="Century Gothic"/>
                <a:cs typeface="Century Gothic"/>
              </a:rPr>
              <a:t>SECTION</a:t>
            </a:r>
            <a:r>
              <a:rPr lang="en-GB" sz="800" b="1" spc="155">
                <a:solidFill>
                  <a:srgbClr val="FFFFFF"/>
                </a:solidFill>
                <a:latin typeface="Century Gothic"/>
                <a:cs typeface="Century Gothic"/>
              </a:rPr>
              <a:t> 6</a:t>
            </a:r>
            <a:r>
              <a:rPr sz="800" b="1" spc="-25">
                <a:solidFill>
                  <a:srgbClr val="FFFFFF"/>
                </a:solidFill>
                <a:latin typeface="Century Gothic"/>
                <a:cs typeface="Century Gothic"/>
              </a:rPr>
              <a:t>:</a:t>
            </a:r>
            <a:endParaRPr sz="800">
              <a:latin typeface="Century Gothic"/>
              <a:cs typeface="Century Gothic"/>
            </a:endParaRPr>
          </a:p>
          <a:p>
            <a:pPr marL="12700">
              <a:spcBef>
                <a:spcPts val="110"/>
              </a:spcBef>
            </a:pPr>
            <a:r>
              <a:rPr lang="en-US" sz="800" spc="-10">
                <a:solidFill>
                  <a:srgbClr val="FFFFFF"/>
                </a:solidFill>
                <a:latin typeface="Calibri"/>
                <a:cs typeface="Calibri"/>
              </a:rPr>
              <a:t>Roles and responsibilities</a:t>
            </a:r>
            <a:endParaRPr/>
          </a:p>
        </p:txBody>
      </p:sp>
      <p:sp>
        <p:nvSpPr>
          <p:cNvPr id="40" name="object 13">
            <a:extLst>
              <a:ext uri="{FF2B5EF4-FFF2-40B4-BE49-F238E27FC236}">
                <a16:creationId xmlns:a16="http://schemas.microsoft.com/office/drawing/2014/main" id="{7D685620-55CC-88F6-A958-712B4D2C4E43}"/>
              </a:ext>
            </a:extLst>
          </p:cNvPr>
          <p:cNvSpPr txBox="1"/>
          <p:nvPr/>
        </p:nvSpPr>
        <p:spPr>
          <a:xfrm>
            <a:off x="290258" y="3747750"/>
            <a:ext cx="1265992" cy="285976"/>
          </a:xfrm>
          <a:prstGeom prst="rect">
            <a:avLst/>
          </a:prstGeom>
        </p:spPr>
        <p:txBody>
          <a:bodyPr vert="horz" wrap="square" lIns="0" tIns="26670" rIns="0" bIns="0" rtlCol="0" anchor="t">
            <a:spAutoFit/>
          </a:bodyPr>
          <a:lstStyle/>
          <a:p>
            <a:pPr marL="12700">
              <a:spcBef>
                <a:spcPts val="210"/>
              </a:spcBef>
            </a:pPr>
            <a:r>
              <a:rPr sz="800" b="1">
                <a:solidFill>
                  <a:srgbClr val="FFFFFF"/>
                </a:solidFill>
                <a:latin typeface="Century Gothic"/>
                <a:cs typeface="Century Gothic"/>
              </a:rPr>
              <a:t>SECTION</a:t>
            </a:r>
            <a:r>
              <a:rPr lang="en-GB" sz="800" b="1" spc="155">
                <a:solidFill>
                  <a:srgbClr val="FFFFFF"/>
                </a:solidFill>
                <a:latin typeface="Century Gothic"/>
                <a:cs typeface="Century Gothic"/>
              </a:rPr>
              <a:t> 7</a:t>
            </a:r>
            <a:r>
              <a:rPr sz="800" b="1" spc="-25">
                <a:solidFill>
                  <a:srgbClr val="FFFFFF"/>
                </a:solidFill>
                <a:latin typeface="Century Gothic"/>
                <a:cs typeface="Century Gothic"/>
              </a:rPr>
              <a:t>:</a:t>
            </a:r>
            <a:endParaRPr sz="800">
              <a:latin typeface="Century Gothic"/>
              <a:cs typeface="Century Gothic"/>
            </a:endParaRPr>
          </a:p>
          <a:p>
            <a:pPr marL="12700">
              <a:spcBef>
                <a:spcPts val="110"/>
              </a:spcBef>
            </a:pPr>
            <a:r>
              <a:rPr lang="en-US" sz="800" spc="-10">
                <a:solidFill>
                  <a:srgbClr val="FFFFFF"/>
                </a:solidFill>
                <a:latin typeface="Calibri"/>
                <a:cs typeface="Calibri"/>
              </a:rPr>
              <a:t>Form to fill</a:t>
            </a:r>
            <a:endParaRPr lang="en-US"/>
          </a:p>
        </p:txBody>
      </p:sp>
      <p:sp>
        <p:nvSpPr>
          <p:cNvPr id="2" name="TextBox 5">
            <a:extLst>
              <a:ext uri="{FF2B5EF4-FFF2-40B4-BE49-F238E27FC236}">
                <a16:creationId xmlns:a16="http://schemas.microsoft.com/office/drawing/2014/main" id="{6F7BAD5D-1B1F-B065-3B07-6428F70C1A5A}"/>
              </a:ext>
            </a:extLst>
          </p:cNvPr>
          <p:cNvSpPr txBox="1"/>
          <p:nvPr/>
        </p:nvSpPr>
        <p:spPr>
          <a:xfrm>
            <a:off x="2273211" y="7146353"/>
            <a:ext cx="2405302" cy="369332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kern="0"/>
            </a:defPPr>
          </a:lstStyle>
          <a:p>
            <a:pPr algn="l"/>
            <a:r>
              <a:rPr lang="en-GB">
                <a:solidFill>
                  <a:srgbClr val="FF0000"/>
                </a:solidFill>
              </a:rPr>
              <a:t>Insert your logo here</a:t>
            </a:r>
          </a:p>
        </p:txBody>
      </p:sp>
    </p:spTree>
    <p:extLst>
      <p:ext uri="{BB962C8B-B14F-4D97-AF65-F5344CB8AC3E}">
        <p14:creationId xmlns:p14="http://schemas.microsoft.com/office/powerpoint/2010/main" val="19017914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9AE8A71D-3041-E2BF-BB65-525A4AC7071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object 2">
            <a:extLst>
              <a:ext uri="{FF2B5EF4-FFF2-40B4-BE49-F238E27FC236}">
                <a16:creationId xmlns:a16="http://schemas.microsoft.com/office/drawing/2014/main" id="{8A627531-989B-1C5E-7B86-7E6DDBFCC794}"/>
              </a:ext>
            </a:extLst>
          </p:cNvPr>
          <p:cNvSpPr/>
          <p:nvPr/>
        </p:nvSpPr>
        <p:spPr>
          <a:xfrm>
            <a:off x="1594779" y="7284"/>
            <a:ext cx="8675095" cy="7772400"/>
          </a:xfrm>
          <a:custGeom>
            <a:avLst/>
            <a:gdLst/>
            <a:ahLst/>
            <a:cxnLst/>
            <a:rect l="l" t="t" r="r" b="b"/>
            <a:pathLst>
              <a:path w="8449310" h="7772400">
                <a:moveTo>
                  <a:pt x="8449056" y="0"/>
                </a:moveTo>
                <a:lnTo>
                  <a:pt x="0" y="0"/>
                </a:lnTo>
                <a:lnTo>
                  <a:pt x="0" y="7772400"/>
                </a:lnTo>
                <a:lnTo>
                  <a:pt x="8449056" y="7772400"/>
                </a:lnTo>
                <a:lnTo>
                  <a:pt x="8449056" y="0"/>
                </a:lnTo>
                <a:close/>
              </a:path>
            </a:pathLst>
          </a:custGeom>
          <a:solidFill>
            <a:srgbClr val="141414"/>
          </a:solidFill>
        </p:spPr>
        <p:txBody>
          <a:bodyPr wrap="square" lIns="0" tIns="0" rIns="0" bIns="0" rtlCol="0"/>
          <a:lstStyle/>
          <a:p>
            <a:endParaRPr lang="en-GB"/>
          </a:p>
        </p:txBody>
      </p:sp>
      <p:sp>
        <p:nvSpPr>
          <p:cNvPr id="4" name="object 4">
            <a:extLst>
              <a:ext uri="{FF2B5EF4-FFF2-40B4-BE49-F238E27FC236}">
                <a16:creationId xmlns:a16="http://schemas.microsoft.com/office/drawing/2014/main" id="{48384045-90D9-2642-F763-AC56CCA1807C}"/>
              </a:ext>
            </a:extLst>
          </p:cNvPr>
          <p:cNvSpPr/>
          <p:nvPr/>
        </p:nvSpPr>
        <p:spPr>
          <a:xfrm>
            <a:off x="8798763" y="1270685"/>
            <a:ext cx="1259840" cy="3453765"/>
          </a:xfrm>
          <a:custGeom>
            <a:avLst/>
            <a:gdLst/>
            <a:ahLst/>
            <a:cxnLst/>
            <a:rect l="l" t="t" r="r" b="b"/>
            <a:pathLst>
              <a:path w="1259840" h="3453765">
                <a:moveTo>
                  <a:pt x="710501" y="293446"/>
                </a:moveTo>
                <a:lnTo>
                  <a:pt x="699630" y="286931"/>
                </a:lnTo>
                <a:lnTo>
                  <a:pt x="680999" y="317982"/>
                </a:lnTo>
                <a:lnTo>
                  <a:pt x="650875" y="297484"/>
                </a:lnTo>
                <a:lnTo>
                  <a:pt x="274205" y="940917"/>
                </a:lnTo>
                <a:lnTo>
                  <a:pt x="320154" y="940917"/>
                </a:lnTo>
                <a:lnTo>
                  <a:pt x="70180" y="1362621"/>
                </a:lnTo>
                <a:lnTo>
                  <a:pt x="68313" y="1370698"/>
                </a:lnTo>
                <a:lnTo>
                  <a:pt x="69875" y="1370698"/>
                </a:lnTo>
                <a:lnTo>
                  <a:pt x="72974" y="1371320"/>
                </a:lnTo>
                <a:lnTo>
                  <a:pt x="710501" y="293446"/>
                </a:lnTo>
                <a:close/>
              </a:path>
              <a:path w="1259840" h="3453765">
                <a:moveTo>
                  <a:pt x="711746" y="571690"/>
                </a:moveTo>
                <a:lnTo>
                  <a:pt x="700874" y="565175"/>
                </a:lnTo>
                <a:lnTo>
                  <a:pt x="679450" y="605231"/>
                </a:lnTo>
                <a:lnTo>
                  <a:pt x="648081" y="586282"/>
                </a:lnTo>
                <a:lnTo>
                  <a:pt x="441579" y="942784"/>
                </a:lnTo>
                <a:lnTo>
                  <a:pt x="488162" y="941844"/>
                </a:lnTo>
                <a:lnTo>
                  <a:pt x="192532" y="1440878"/>
                </a:lnTo>
                <a:lnTo>
                  <a:pt x="199364" y="1439011"/>
                </a:lnTo>
                <a:lnTo>
                  <a:pt x="711746" y="571690"/>
                </a:lnTo>
                <a:close/>
              </a:path>
              <a:path w="1259840" h="3453765">
                <a:moveTo>
                  <a:pt x="711746" y="6527"/>
                </a:moveTo>
                <a:lnTo>
                  <a:pt x="700874" y="0"/>
                </a:lnTo>
                <a:lnTo>
                  <a:pt x="684110" y="27635"/>
                </a:lnTo>
                <a:lnTo>
                  <a:pt x="654608" y="6210"/>
                </a:lnTo>
                <a:lnTo>
                  <a:pt x="106197" y="940917"/>
                </a:lnTo>
                <a:lnTo>
                  <a:pt x="153403" y="939368"/>
                </a:lnTo>
                <a:lnTo>
                  <a:pt x="0" y="1197114"/>
                </a:lnTo>
                <a:lnTo>
                  <a:pt x="5905" y="1199908"/>
                </a:lnTo>
                <a:lnTo>
                  <a:pt x="711746" y="6527"/>
                </a:lnTo>
                <a:close/>
              </a:path>
              <a:path w="1259840" h="3453765">
                <a:moveTo>
                  <a:pt x="743102" y="809244"/>
                </a:moveTo>
                <a:lnTo>
                  <a:pt x="737514" y="805840"/>
                </a:lnTo>
                <a:lnTo>
                  <a:pt x="336613" y="1483106"/>
                </a:lnTo>
                <a:lnTo>
                  <a:pt x="337845" y="1485290"/>
                </a:lnTo>
                <a:lnTo>
                  <a:pt x="340956" y="1489011"/>
                </a:lnTo>
                <a:lnTo>
                  <a:pt x="743102" y="809244"/>
                </a:lnTo>
                <a:close/>
              </a:path>
              <a:path w="1259840" h="3453765">
                <a:moveTo>
                  <a:pt x="867625" y="883475"/>
                </a:moveTo>
                <a:lnTo>
                  <a:pt x="856754" y="876947"/>
                </a:lnTo>
                <a:lnTo>
                  <a:pt x="814832" y="945578"/>
                </a:lnTo>
                <a:lnTo>
                  <a:pt x="773226" y="945578"/>
                </a:lnTo>
                <a:lnTo>
                  <a:pt x="640930" y="1174750"/>
                </a:lnTo>
                <a:lnTo>
                  <a:pt x="639076" y="1254556"/>
                </a:lnTo>
                <a:lnTo>
                  <a:pt x="173266" y="2042083"/>
                </a:lnTo>
                <a:lnTo>
                  <a:pt x="162966" y="2071293"/>
                </a:lnTo>
                <a:lnTo>
                  <a:pt x="159296" y="2080895"/>
                </a:lnTo>
                <a:lnTo>
                  <a:pt x="867625" y="883475"/>
                </a:lnTo>
                <a:close/>
              </a:path>
              <a:path w="1259840" h="3453765">
                <a:moveTo>
                  <a:pt x="1032840" y="890308"/>
                </a:moveTo>
                <a:lnTo>
                  <a:pt x="1021969" y="883780"/>
                </a:lnTo>
                <a:lnTo>
                  <a:pt x="982535" y="948372"/>
                </a:lnTo>
                <a:lnTo>
                  <a:pt x="941539" y="946823"/>
                </a:lnTo>
                <a:lnTo>
                  <a:pt x="637527" y="1463865"/>
                </a:lnTo>
                <a:lnTo>
                  <a:pt x="637527" y="1540256"/>
                </a:lnTo>
                <a:lnTo>
                  <a:pt x="29197" y="2569057"/>
                </a:lnTo>
                <a:lnTo>
                  <a:pt x="33845" y="2573718"/>
                </a:lnTo>
                <a:lnTo>
                  <a:pt x="35712" y="2575890"/>
                </a:lnTo>
                <a:lnTo>
                  <a:pt x="1032840" y="890308"/>
                </a:lnTo>
                <a:close/>
              </a:path>
              <a:path w="1259840" h="3453765">
                <a:moveTo>
                  <a:pt x="1206741" y="883158"/>
                </a:moveTo>
                <a:lnTo>
                  <a:pt x="1195870" y="876325"/>
                </a:lnTo>
                <a:lnTo>
                  <a:pt x="1151153" y="949604"/>
                </a:lnTo>
                <a:lnTo>
                  <a:pt x="1109535" y="949604"/>
                </a:lnTo>
                <a:lnTo>
                  <a:pt x="634733" y="1752968"/>
                </a:lnTo>
                <a:lnTo>
                  <a:pt x="633806" y="1830285"/>
                </a:lnTo>
                <a:lnTo>
                  <a:pt x="106514" y="2722448"/>
                </a:lnTo>
                <a:lnTo>
                  <a:pt x="109308" y="2724632"/>
                </a:lnTo>
                <a:lnTo>
                  <a:pt x="114896" y="2728353"/>
                </a:lnTo>
                <a:lnTo>
                  <a:pt x="1206741" y="883158"/>
                </a:lnTo>
                <a:close/>
              </a:path>
              <a:path w="1259840" h="3453765">
                <a:moveTo>
                  <a:pt x="1259624" y="1836420"/>
                </a:moveTo>
                <a:lnTo>
                  <a:pt x="621068" y="2910014"/>
                </a:lnTo>
                <a:lnTo>
                  <a:pt x="620128" y="2986100"/>
                </a:lnTo>
                <a:lnTo>
                  <a:pt x="353072" y="3437928"/>
                </a:lnTo>
                <a:lnTo>
                  <a:pt x="356793" y="3443211"/>
                </a:lnTo>
                <a:lnTo>
                  <a:pt x="359587" y="3448177"/>
                </a:lnTo>
                <a:lnTo>
                  <a:pt x="362077" y="3453765"/>
                </a:lnTo>
                <a:lnTo>
                  <a:pt x="1259624" y="1938197"/>
                </a:lnTo>
                <a:lnTo>
                  <a:pt x="1259624" y="1836420"/>
                </a:lnTo>
                <a:close/>
              </a:path>
              <a:path w="1259840" h="3453765">
                <a:moveTo>
                  <a:pt x="1259624" y="1552397"/>
                </a:moveTo>
                <a:lnTo>
                  <a:pt x="624166" y="2621851"/>
                </a:lnTo>
                <a:lnTo>
                  <a:pt x="624166" y="2696997"/>
                </a:lnTo>
                <a:lnTo>
                  <a:pt x="218300" y="3381108"/>
                </a:lnTo>
                <a:lnTo>
                  <a:pt x="224193" y="3380168"/>
                </a:lnTo>
                <a:lnTo>
                  <a:pt x="230720" y="3379546"/>
                </a:lnTo>
                <a:lnTo>
                  <a:pt x="236931" y="3379241"/>
                </a:lnTo>
                <a:lnTo>
                  <a:pt x="1259624" y="1651850"/>
                </a:lnTo>
                <a:lnTo>
                  <a:pt x="1259624" y="1552397"/>
                </a:lnTo>
                <a:close/>
              </a:path>
              <a:path w="1259840" h="3453765">
                <a:moveTo>
                  <a:pt x="1259624" y="1266977"/>
                </a:moveTo>
                <a:lnTo>
                  <a:pt x="627583" y="2331809"/>
                </a:lnTo>
                <a:lnTo>
                  <a:pt x="626960" y="2408517"/>
                </a:lnTo>
                <a:lnTo>
                  <a:pt x="178549" y="3164979"/>
                </a:lnTo>
                <a:lnTo>
                  <a:pt x="178549" y="3166211"/>
                </a:lnTo>
                <a:lnTo>
                  <a:pt x="177304" y="3168700"/>
                </a:lnTo>
                <a:lnTo>
                  <a:pt x="167487" y="3198977"/>
                </a:lnTo>
                <a:lnTo>
                  <a:pt x="162153" y="3214116"/>
                </a:lnTo>
                <a:lnTo>
                  <a:pt x="156502" y="3229254"/>
                </a:lnTo>
                <a:lnTo>
                  <a:pt x="1259624" y="1365834"/>
                </a:lnTo>
                <a:lnTo>
                  <a:pt x="1259624" y="1266977"/>
                </a:lnTo>
                <a:close/>
              </a:path>
              <a:path w="1259840" h="3453765">
                <a:moveTo>
                  <a:pt x="1259624" y="982116"/>
                </a:moveTo>
                <a:lnTo>
                  <a:pt x="630999" y="2043010"/>
                </a:lnTo>
                <a:lnTo>
                  <a:pt x="635965" y="2118461"/>
                </a:lnTo>
                <a:lnTo>
                  <a:pt x="154952" y="2928963"/>
                </a:lnTo>
                <a:lnTo>
                  <a:pt x="156819" y="2932074"/>
                </a:lnTo>
                <a:lnTo>
                  <a:pt x="158369" y="2935173"/>
                </a:lnTo>
                <a:lnTo>
                  <a:pt x="159613" y="2938284"/>
                </a:lnTo>
                <a:lnTo>
                  <a:pt x="1259624" y="1079576"/>
                </a:lnTo>
                <a:lnTo>
                  <a:pt x="1259624" y="982116"/>
                </a:lnTo>
                <a:close/>
              </a:path>
              <a:path w="1259840" h="3453765">
                <a:moveTo>
                  <a:pt x="1259636" y="2122576"/>
                </a:moveTo>
                <a:lnTo>
                  <a:pt x="726020" y="3019336"/>
                </a:lnTo>
                <a:lnTo>
                  <a:pt x="789381" y="3019336"/>
                </a:lnTo>
                <a:lnTo>
                  <a:pt x="1259636" y="2225243"/>
                </a:lnTo>
                <a:lnTo>
                  <a:pt x="1259636" y="2122576"/>
                </a:lnTo>
                <a:close/>
              </a:path>
            </a:pathLst>
          </a:custGeom>
          <a:solidFill>
            <a:srgbClr val="00C0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>
            <a:extLst>
              <a:ext uri="{FF2B5EF4-FFF2-40B4-BE49-F238E27FC236}">
                <a16:creationId xmlns:a16="http://schemas.microsoft.com/office/drawing/2014/main" id="{62E21FE8-DAB0-ECAE-558C-679B24156402}"/>
              </a:ext>
            </a:extLst>
          </p:cNvPr>
          <p:cNvSpPr txBox="1"/>
          <p:nvPr/>
        </p:nvSpPr>
        <p:spPr>
          <a:xfrm>
            <a:off x="330200" y="636905"/>
            <a:ext cx="1185212" cy="285976"/>
          </a:xfrm>
          <a:prstGeom prst="rect">
            <a:avLst/>
          </a:prstGeom>
        </p:spPr>
        <p:txBody>
          <a:bodyPr vert="horz" wrap="square" lIns="0" tIns="26670" rIns="0" bIns="0" rtlCol="0" anchor="t">
            <a:spAutoFit/>
          </a:bodyPr>
          <a:lstStyle/>
          <a:p>
            <a:pPr marL="12700">
              <a:lnSpc>
                <a:spcPct val="100000"/>
              </a:lnSpc>
              <a:spcBef>
                <a:spcPts val="210"/>
              </a:spcBef>
            </a:pPr>
            <a:r>
              <a:rPr sz="800" b="1">
                <a:solidFill>
                  <a:srgbClr val="FFFFFF"/>
                </a:solidFill>
                <a:latin typeface="Century Gothic"/>
                <a:cs typeface="Century Gothic"/>
              </a:rPr>
              <a:t>SECTION</a:t>
            </a:r>
            <a:r>
              <a:rPr sz="800" b="1" spc="155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800" b="1" spc="-25">
                <a:solidFill>
                  <a:srgbClr val="FFFFFF"/>
                </a:solidFill>
                <a:latin typeface="Century Gothic"/>
                <a:cs typeface="Century Gothic"/>
              </a:rPr>
              <a:t>1:</a:t>
            </a:r>
            <a:endParaRPr sz="800">
              <a:latin typeface="Century Gothic"/>
              <a:cs typeface="Century Gothic"/>
            </a:endParaRPr>
          </a:p>
          <a:p>
            <a:pPr marL="12700">
              <a:spcBef>
                <a:spcPts val="110"/>
              </a:spcBef>
            </a:pPr>
            <a:r>
              <a:rPr lang="en-GB" sz="800" spc="-10">
                <a:solidFill>
                  <a:srgbClr val="FFFFFF"/>
                </a:solidFill>
                <a:latin typeface="Calibri"/>
                <a:cs typeface="Calibri"/>
              </a:rPr>
              <a:t>Partner Outbound Email #1 </a:t>
            </a:r>
            <a:endParaRPr/>
          </a:p>
        </p:txBody>
      </p:sp>
      <p:sp>
        <p:nvSpPr>
          <p:cNvPr id="9" name="object 9">
            <a:extLst>
              <a:ext uri="{FF2B5EF4-FFF2-40B4-BE49-F238E27FC236}">
                <a16:creationId xmlns:a16="http://schemas.microsoft.com/office/drawing/2014/main" id="{D0DAF7A9-71EA-C55D-C680-CF79104257DF}"/>
              </a:ext>
            </a:extLst>
          </p:cNvPr>
          <p:cNvSpPr txBox="1"/>
          <p:nvPr/>
        </p:nvSpPr>
        <p:spPr>
          <a:xfrm>
            <a:off x="330200" y="1084250"/>
            <a:ext cx="1248947" cy="285976"/>
          </a:xfrm>
          <a:prstGeom prst="rect">
            <a:avLst/>
          </a:prstGeom>
        </p:spPr>
        <p:txBody>
          <a:bodyPr vert="horz" wrap="square" lIns="0" tIns="26670" rIns="0" bIns="0" rtlCol="0" anchor="t">
            <a:spAutoFit/>
          </a:bodyPr>
          <a:lstStyle/>
          <a:p>
            <a:pPr marL="12700">
              <a:lnSpc>
                <a:spcPct val="100000"/>
              </a:lnSpc>
              <a:spcBef>
                <a:spcPts val="210"/>
              </a:spcBef>
            </a:pPr>
            <a:r>
              <a:rPr sz="800" b="1">
                <a:solidFill>
                  <a:srgbClr val="FFFFFF"/>
                </a:solidFill>
                <a:latin typeface="Century Gothic"/>
                <a:cs typeface="Century Gothic"/>
              </a:rPr>
              <a:t>SECTION</a:t>
            </a:r>
            <a:r>
              <a:rPr sz="800" b="1" spc="155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800" b="1" spc="-25">
                <a:solidFill>
                  <a:srgbClr val="FFFFFF"/>
                </a:solidFill>
                <a:latin typeface="Century Gothic"/>
                <a:cs typeface="Century Gothic"/>
              </a:rPr>
              <a:t>2:</a:t>
            </a:r>
            <a:endParaRPr sz="800">
              <a:latin typeface="Century Gothic"/>
              <a:cs typeface="Century Gothic"/>
            </a:endParaRPr>
          </a:p>
          <a:p>
            <a:pPr marL="12700">
              <a:spcBef>
                <a:spcPts val="110"/>
              </a:spcBef>
            </a:pPr>
            <a:r>
              <a:rPr lang="en-AU" sz="800" spc="-1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Partner Outbound Email #2 </a:t>
            </a:r>
            <a:endParaRPr/>
          </a:p>
        </p:txBody>
      </p:sp>
      <p:sp>
        <p:nvSpPr>
          <p:cNvPr id="10" name="object 10">
            <a:extLst>
              <a:ext uri="{FF2B5EF4-FFF2-40B4-BE49-F238E27FC236}">
                <a16:creationId xmlns:a16="http://schemas.microsoft.com/office/drawing/2014/main" id="{8FBB88BE-7684-A147-32C9-B4CD32F94E97}"/>
              </a:ext>
            </a:extLst>
          </p:cNvPr>
          <p:cNvSpPr txBox="1"/>
          <p:nvPr/>
        </p:nvSpPr>
        <p:spPr>
          <a:xfrm>
            <a:off x="330200" y="1531594"/>
            <a:ext cx="1187842" cy="285976"/>
          </a:xfrm>
          <a:prstGeom prst="rect">
            <a:avLst/>
          </a:prstGeom>
        </p:spPr>
        <p:txBody>
          <a:bodyPr vert="horz" wrap="square" lIns="0" tIns="26670" rIns="0" bIns="0" rtlCol="0" anchor="t">
            <a:spAutoFit/>
          </a:bodyPr>
          <a:lstStyle/>
          <a:p>
            <a:pPr marL="12700">
              <a:lnSpc>
                <a:spcPct val="100000"/>
              </a:lnSpc>
              <a:spcBef>
                <a:spcPts val="210"/>
              </a:spcBef>
            </a:pPr>
            <a:r>
              <a:rPr sz="800" b="1">
                <a:solidFill>
                  <a:srgbClr val="FFFFFF"/>
                </a:solidFill>
                <a:latin typeface="Century Gothic"/>
                <a:cs typeface="Century Gothic"/>
              </a:rPr>
              <a:t>SECTION</a:t>
            </a:r>
            <a:r>
              <a:rPr sz="800" b="1" spc="155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800" b="1" spc="-25">
                <a:solidFill>
                  <a:srgbClr val="FFFFFF"/>
                </a:solidFill>
                <a:latin typeface="Century Gothic"/>
                <a:cs typeface="Century Gothic"/>
              </a:rPr>
              <a:t>3:</a:t>
            </a:r>
            <a:endParaRPr sz="800">
              <a:latin typeface="Century Gothic"/>
              <a:cs typeface="Century Gothic"/>
            </a:endParaRPr>
          </a:p>
          <a:p>
            <a:pPr marL="12700">
              <a:spcBef>
                <a:spcPts val="114"/>
              </a:spcBef>
            </a:pPr>
            <a:r>
              <a:rPr lang="en-US" sz="800" spc="-10">
                <a:solidFill>
                  <a:srgbClr val="FFFFFF"/>
                </a:solidFill>
                <a:latin typeface="Calibri"/>
                <a:cs typeface="Calibri"/>
              </a:rPr>
              <a:t>Partner Outbound Email #3 </a:t>
            </a:r>
            <a:endParaRPr/>
          </a:p>
        </p:txBody>
      </p:sp>
      <p:sp>
        <p:nvSpPr>
          <p:cNvPr id="11" name="object 11">
            <a:extLst>
              <a:ext uri="{FF2B5EF4-FFF2-40B4-BE49-F238E27FC236}">
                <a16:creationId xmlns:a16="http://schemas.microsoft.com/office/drawing/2014/main" id="{0952A362-3D64-9465-AA72-BFAAE7D6147C}"/>
              </a:ext>
            </a:extLst>
          </p:cNvPr>
          <p:cNvSpPr txBox="1"/>
          <p:nvPr/>
        </p:nvSpPr>
        <p:spPr>
          <a:xfrm>
            <a:off x="330200" y="1949802"/>
            <a:ext cx="1362106" cy="285976"/>
          </a:xfrm>
          <a:prstGeom prst="rect">
            <a:avLst/>
          </a:prstGeom>
        </p:spPr>
        <p:txBody>
          <a:bodyPr vert="horz" wrap="square" lIns="0" tIns="26670" rIns="0" bIns="0" rtlCol="0" anchor="t">
            <a:spAutoFit/>
          </a:bodyPr>
          <a:lstStyle/>
          <a:p>
            <a:pPr marL="12700">
              <a:lnSpc>
                <a:spcPct val="100000"/>
              </a:lnSpc>
              <a:spcBef>
                <a:spcPts val="210"/>
              </a:spcBef>
            </a:pPr>
            <a:r>
              <a:rPr sz="800" b="1">
                <a:solidFill>
                  <a:srgbClr val="FFFFFF"/>
                </a:solidFill>
                <a:latin typeface="Century Gothic"/>
                <a:cs typeface="Century Gothic"/>
              </a:rPr>
              <a:t>SECTION</a:t>
            </a:r>
            <a:r>
              <a:rPr sz="800" b="1" spc="155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800" b="1" spc="-25">
                <a:solidFill>
                  <a:srgbClr val="FFFFFF"/>
                </a:solidFill>
                <a:latin typeface="Century Gothic"/>
                <a:cs typeface="Century Gothic"/>
              </a:rPr>
              <a:t>4:</a:t>
            </a:r>
            <a:endParaRPr sz="800">
              <a:latin typeface="Century Gothic"/>
              <a:cs typeface="Century Gothic"/>
            </a:endParaRPr>
          </a:p>
          <a:p>
            <a:pPr marL="12700">
              <a:spcBef>
                <a:spcPts val="114"/>
              </a:spcBef>
            </a:pPr>
            <a:r>
              <a:rPr lang="en-US" sz="800" spc="-10">
                <a:solidFill>
                  <a:srgbClr val="FFFFFF"/>
                </a:solidFill>
                <a:latin typeface="Calibri"/>
                <a:cs typeface="Calibri"/>
              </a:rPr>
              <a:t>LinkedIn Blurb #1 </a:t>
            </a:r>
            <a:endParaRPr/>
          </a:p>
        </p:txBody>
      </p:sp>
      <p:sp>
        <p:nvSpPr>
          <p:cNvPr id="12" name="object 12">
            <a:extLst>
              <a:ext uri="{FF2B5EF4-FFF2-40B4-BE49-F238E27FC236}">
                <a16:creationId xmlns:a16="http://schemas.microsoft.com/office/drawing/2014/main" id="{9E70FAB0-02B9-E8B4-90DE-5F3AA67294E4}"/>
              </a:ext>
            </a:extLst>
          </p:cNvPr>
          <p:cNvSpPr txBox="1"/>
          <p:nvPr/>
        </p:nvSpPr>
        <p:spPr>
          <a:xfrm>
            <a:off x="330200" y="2426284"/>
            <a:ext cx="1255540" cy="285976"/>
          </a:xfrm>
          <a:prstGeom prst="rect">
            <a:avLst/>
          </a:prstGeom>
        </p:spPr>
        <p:txBody>
          <a:bodyPr vert="horz" wrap="square" lIns="0" tIns="26670" rIns="0" bIns="0" rtlCol="0" anchor="t">
            <a:spAutoFit/>
          </a:bodyPr>
          <a:lstStyle/>
          <a:p>
            <a:pPr marL="12700">
              <a:lnSpc>
                <a:spcPct val="100000"/>
              </a:lnSpc>
              <a:spcBef>
                <a:spcPts val="210"/>
              </a:spcBef>
            </a:pPr>
            <a:r>
              <a:rPr sz="800" b="1">
                <a:solidFill>
                  <a:srgbClr val="FFFFFF"/>
                </a:solidFill>
                <a:latin typeface="Century Gothic"/>
                <a:cs typeface="Century Gothic"/>
              </a:rPr>
              <a:t>SECTION</a:t>
            </a:r>
            <a:r>
              <a:rPr sz="800" b="1" spc="155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800" b="1" spc="-25">
                <a:solidFill>
                  <a:srgbClr val="FFFFFF"/>
                </a:solidFill>
                <a:latin typeface="Century Gothic"/>
                <a:cs typeface="Century Gothic"/>
              </a:rPr>
              <a:t>5:</a:t>
            </a:r>
            <a:endParaRPr sz="800">
              <a:latin typeface="Century Gothic"/>
              <a:cs typeface="Century Gothic"/>
            </a:endParaRPr>
          </a:p>
          <a:p>
            <a:pPr marL="12700">
              <a:spcBef>
                <a:spcPts val="114"/>
              </a:spcBef>
            </a:pPr>
            <a:r>
              <a:rPr lang="en-US" sz="800" spc="-10">
                <a:solidFill>
                  <a:srgbClr val="FFFFFF"/>
                </a:solidFill>
                <a:latin typeface="Calibri"/>
                <a:cs typeface="Calibri"/>
              </a:rPr>
              <a:t>LinkedIn Blurb #2</a:t>
            </a:r>
            <a:endParaRPr/>
          </a:p>
        </p:txBody>
      </p:sp>
      <p:sp>
        <p:nvSpPr>
          <p:cNvPr id="13" name="object 13">
            <a:extLst>
              <a:ext uri="{FF2B5EF4-FFF2-40B4-BE49-F238E27FC236}">
                <a16:creationId xmlns:a16="http://schemas.microsoft.com/office/drawing/2014/main" id="{B1CC79C7-8F7B-67B0-10D8-355972D2B635}"/>
              </a:ext>
            </a:extLst>
          </p:cNvPr>
          <p:cNvSpPr txBox="1"/>
          <p:nvPr/>
        </p:nvSpPr>
        <p:spPr>
          <a:xfrm>
            <a:off x="330200" y="2873629"/>
            <a:ext cx="1265992" cy="285976"/>
          </a:xfrm>
          <a:prstGeom prst="rect">
            <a:avLst/>
          </a:prstGeom>
        </p:spPr>
        <p:txBody>
          <a:bodyPr vert="horz" wrap="square" lIns="0" tIns="26670" rIns="0" bIns="0" rtlCol="0" anchor="t">
            <a:spAutoFit/>
          </a:bodyPr>
          <a:lstStyle/>
          <a:p>
            <a:pPr marL="12700">
              <a:lnSpc>
                <a:spcPct val="100000"/>
              </a:lnSpc>
              <a:spcBef>
                <a:spcPts val="210"/>
              </a:spcBef>
            </a:pPr>
            <a:r>
              <a:rPr sz="800" b="1">
                <a:solidFill>
                  <a:srgbClr val="FFFFFF"/>
                </a:solidFill>
                <a:latin typeface="Century Gothic"/>
                <a:cs typeface="Century Gothic"/>
              </a:rPr>
              <a:t>SECTION</a:t>
            </a:r>
            <a:r>
              <a:rPr sz="800" b="1" spc="155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800" b="1" spc="-25">
                <a:solidFill>
                  <a:srgbClr val="FFFFFF"/>
                </a:solidFill>
                <a:latin typeface="Century Gothic"/>
                <a:cs typeface="Century Gothic"/>
              </a:rPr>
              <a:t>6:</a:t>
            </a:r>
            <a:endParaRPr sz="800">
              <a:latin typeface="Century Gothic"/>
              <a:cs typeface="Century Gothic"/>
            </a:endParaRPr>
          </a:p>
          <a:p>
            <a:pPr marL="12700">
              <a:spcBef>
                <a:spcPts val="110"/>
              </a:spcBef>
            </a:pPr>
            <a:r>
              <a:rPr lang="en-US" sz="800" spc="-10">
                <a:solidFill>
                  <a:srgbClr val="FFFFFF"/>
                </a:solidFill>
                <a:latin typeface="Calibri"/>
                <a:cs typeface="Calibri"/>
              </a:rPr>
              <a:t>. LinkedIn Blurb #3 </a:t>
            </a:r>
            <a:endParaRPr/>
          </a:p>
        </p:txBody>
      </p:sp>
      <p:sp>
        <p:nvSpPr>
          <p:cNvPr id="14" name="object 14">
            <a:extLst>
              <a:ext uri="{FF2B5EF4-FFF2-40B4-BE49-F238E27FC236}">
                <a16:creationId xmlns:a16="http://schemas.microsoft.com/office/drawing/2014/main" id="{B38821AA-1F46-8C9B-49EC-3E10C6E88A9D}"/>
              </a:ext>
            </a:extLst>
          </p:cNvPr>
          <p:cNvSpPr txBox="1"/>
          <p:nvPr/>
        </p:nvSpPr>
        <p:spPr>
          <a:xfrm>
            <a:off x="330200" y="3320974"/>
            <a:ext cx="688975" cy="409086"/>
          </a:xfrm>
          <a:prstGeom prst="rect">
            <a:avLst/>
          </a:prstGeom>
        </p:spPr>
        <p:txBody>
          <a:bodyPr vert="horz" wrap="square" lIns="0" tIns="26670" rIns="0" bIns="0" rtlCol="0" anchor="t">
            <a:spAutoFit/>
          </a:bodyPr>
          <a:lstStyle/>
          <a:p>
            <a:pPr marL="12700">
              <a:lnSpc>
                <a:spcPct val="100000"/>
              </a:lnSpc>
              <a:spcBef>
                <a:spcPts val="210"/>
              </a:spcBef>
            </a:pPr>
            <a:r>
              <a:rPr sz="800" b="1">
                <a:solidFill>
                  <a:srgbClr val="FFFFFF"/>
                </a:solidFill>
                <a:latin typeface="Century Gothic"/>
                <a:cs typeface="Century Gothic"/>
              </a:rPr>
              <a:t>SECTION</a:t>
            </a:r>
            <a:r>
              <a:rPr sz="800" b="1" spc="155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800" b="1" spc="-25">
                <a:solidFill>
                  <a:srgbClr val="FFFFFF"/>
                </a:solidFill>
                <a:latin typeface="Century Gothic"/>
                <a:cs typeface="Century Gothic"/>
              </a:rPr>
              <a:t>7:</a:t>
            </a:r>
            <a:endParaRPr sz="800">
              <a:latin typeface="Century Gothic"/>
              <a:cs typeface="Century Gothic"/>
            </a:endParaRPr>
          </a:p>
          <a:p>
            <a:pPr marL="12700">
              <a:spcBef>
                <a:spcPts val="114"/>
              </a:spcBef>
            </a:pPr>
            <a:r>
              <a:rPr lang="en-US" sz="800" spc="-10">
                <a:solidFill>
                  <a:srgbClr val="FFFFFF"/>
                </a:solidFill>
                <a:latin typeface="Calibri"/>
                <a:cs typeface="Calibri"/>
              </a:rPr>
              <a:t>Call-Opener Talk Track </a:t>
            </a:r>
            <a:endParaRPr/>
          </a:p>
        </p:txBody>
      </p:sp>
      <p:sp>
        <p:nvSpPr>
          <p:cNvPr id="18" name="object 18">
            <a:extLst>
              <a:ext uri="{FF2B5EF4-FFF2-40B4-BE49-F238E27FC236}">
                <a16:creationId xmlns:a16="http://schemas.microsoft.com/office/drawing/2014/main" id="{0C051D00-E57A-3082-C837-A8EED7C4E417}"/>
              </a:ext>
            </a:extLst>
          </p:cNvPr>
          <p:cNvSpPr/>
          <p:nvPr/>
        </p:nvSpPr>
        <p:spPr>
          <a:xfrm>
            <a:off x="232409" y="2028044"/>
            <a:ext cx="45720" cy="45720"/>
          </a:xfrm>
          <a:custGeom>
            <a:avLst/>
            <a:gdLst/>
            <a:ahLst/>
            <a:cxnLst/>
            <a:rect l="l" t="t" r="r" b="b"/>
            <a:pathLst>
              <a:path w="45720" h="45720">
                <a:moveTo>
                  <a:pt x="22860" y="0"/>
                </a:moveTo>
                <a:lnTo>
                  <a:pt x="13962" y="1796"/>
                </a:lnTo>
                <a:lnTo>
                  <a:pt x="6696" y="6696"/>
                </a:lnTo>
                <a:lnTo>
                  <a:pt x="1796" y="13962"/>
                </a:lnTo>
                <a:lnTo>
                  <a:pt x="0" y="22860"/>
                </a:lnTo>
                <a:lnTo>
                  <a:pt x="1796" y="31757"/>
                </a:lnTo>
                <a:lnTo>
                  <a:pt x="6696" y="39023"/>
                </a:lnTo>
                <a:lnTo>
                  <a:pt x="13962" y="43923"/>
                </a:lnTo>
                <a:lnTo>
                  <a:pt x="22860" y="45720"/>
                </a:lnTo>
                <a:lnTo>
                  <a:pt x="31757" y="43923"/>
                </a:lnTo>
                <a:lnTo>
                  <a:pt x="39023" y="39023"/>
                </a:lnTo>
                <a:lnTo>
                  <a:pt x="43923" y="31757"/>
                </a:lnTo>
                <a:lnTo>
                  <a:pt x="45720" y="22860"/>
                </a:lnTo>
                <a:lnTo>
                  <a:pt x="43923" y="13962"/>
                </a:lnTo>
                <a:lnTo>
                  <a:pt x="39023" y="6696"/>
                </a:lnTo>
                <a:lnTo>
                  <a:pt x="31757" y="1796"/>
                </a:lnTo>
                <a:lnTo>
                  <a:pt x="2286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 anchor="t"/>
          <a:lstStyle/>
          <a:p>
            <a:endParaRPr/>
          </a:p>
        </p:txBody>
      </p:sp>
      <p:sp>
        <p:nvSpPr>
          <p:cNvPr id="25" name="object 9">
            <a:extLst>
              <a:ext uri="{FF2B5EF4-FFF2-40B4-BE49-F238E27FC236}">
                <a16:creationId xmlns:a16="http://schemas.microsoft.com/office/drawing/2014/main" id="{D0BCA166-0A2F-0955-1FD4-51FDC00F2E26}"/>
              </a:ext>
            </a:extLst>
          </p:cNvPr>
          <p:cNvSpPr txBox="1"/>
          <p:nvPr/>
        </p:nvSpPr>
        <p:spPr>
          <a:xfrm>
            <a:off x="2276862" y="713398"/>
            <a:ext cx="5509572" cy="659796"/>
          </a:xfrm>
          <a:prstGeom prst="rect">
            <a:avLst/>
          </a:prstGeom>
        </p:spPr>
        <p:txBody>
          <a:bodyPr vert="horz" wrap="square" lIns="0" tIns="53975" rIns="0" bIns="0" rtlCol="0" anchor="t">
            <a:spAutoFit/>
          </a:bodyPr>
          <a:lstStyle/>
          <a:p>
            <a:pPr marL="25400">
              <a:spcBef>
                <a:spcPts val="425"/>
              </a:spcBef>
            </a:pPr>
            <a:r>
              <a:rPr sz="1000" b="1" spc="110">
                <a:solidFill>
                  <a:srgbClr val="00C0E8"/>
                </a:solidFill>
                <a:latin typeface="Century Gothic"/>
                <a:cs typeface="Century Gothic"/>
              </a:rPr>
              <a:t>SECTION</a:t>
            </a:r>
            <a:r>
              <a:rPr lang="en-GB" sz="1000" b="1" spc="190">
                <a:solidFill>
                  <a:srgbClr val="00C0E8"/>
                </a:solidFill>
                <a:latin typeface="Century Gothic"/>
                <a:cs typeface="Century Gothic"/>
              </a:rPr>
              <a:t> 5</a:t>
            </a:r>
            <a:r>
              <a:rPr sz="1000" b="1" spc="60">
                <a:solidFill>
                  <a:srgbClr val="00C0E8"/>
                </a:solidFill>
                <a:latin typeface="Century Gothic"/>
                <a:cs typeface="Century Gothic"/>
              </a:rPr>
              <a:t>:</a:t>
            </a:r>
            <a:r>
              <a:rPr lang="en-GB" sz="1000" b="1" spc="204" dirty="0">
                <a:solidFill>
                  <a:srgbClr val="00C0E8"/>
                </a:solidFill>
                <a:latin typeface="Century Gothic"/>
                <a:cs typeface="Century Gothic"/>
              </a:rPr>
              <a:t> </a:t>
            </a:r>
            <a:endParaRPr lang="en-US" sz="2600" dirty="0">
              <a:solidFill>
                <a:srgbClr val="000000"/>
              </a:solidFill>
              <a:latin typeface="Century Gothic"/>
              <a:ea typeface="Tahoma"/>
              <a:cs typeface="Tahoma"/>
            </a:endParaRPr>
          </a:p>
          <a:p>
            <a:pPr marL="25400">
              <a:spcBef>
                <a:spcPts val="425"/>
              </a:spcBef>
            </a:pPr>
            <a:r>
              <a:rPr lang="en-GB" sz="2600" spc="-95">
                <a:solidFill>
                  <a:srgbClr val="FFFFFF"/>
                </a:solidFill>
                <a:latin typeface="Century Gothic"/>
                <a:ea typeface="Tahoma"/>
                <a:cs typeface="Tahoma"/>
              </a:rPr>
              <a:t>30-Day Timeline</a:t>
            </a:r>
            <a:endParaRPr lang="en-US"/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3541A75C-F23A-92E6-4DD9-3A2ACDC2738B}"/>
              </a:ext>
            </a:extLst>
          </p:cNvPr>
          <p:cNvSpPr txBox="1"/>
          <p:nvPr/>
        </p:nvSpPr>
        <p:spPr>
          <a:xfrm>
            <a:off x="2276511" y="1441596"/>
            <a:ext cx="7837065" cy="500136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endParaRPr lang="en-GB" sz="1100" dirty="0">
              <a:solidFill>
                <a:srgbClr val="FFFFFF"/>
              </a:solidFill>
              <a:latin typeface="Calibri"/>
              <a:ea typeface="Calibri"/>
              <a:cs typeface="Calibri"/>
            </a:endParaRPr>
          </a:p>
          <a:p>
            <a:pPr algn="l"/>
            <a:endParaRPr lang="en-AU" sz="1100">
              <a:solidFill>
                <a:schemeClr val="bg1"/>
              </a:solidFill>
            </a:endParaRPr>
          </a:p>
          <a:p>
            <a:pPr algn="l"/>
            <a:r>
              <a:rPr lang="en-GB" sz="1100" b="1" u="sng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Week 1-3 – Deploy, Enable, Optimise</a:t>
            </a:r>
            <a:endParaRPr lang="en-US">
              <a:solidFill>
                <a:schemeClr val="bg1"/>
              </a:solidFill>
            </a:endParaRPr>
          </a:p>
          <a:p>
            <a:pPr algn="l"/>
            <a:endParaRPr lang="en-GB" sz="1100" dirty="0">
              <a:solidFill>
                <a:srgbClr val="000000"/>
              </a:solidFill>
              <a:latin typeface="Calibri"/>
              <a:ea typeface="Calibri"/>
              <a:cs typeface="Calibri"/>
            </a:endParaRPr>
          </a:p>
          <a:p>
            <a:pPr algn="l"/>
            <a:r>
              <a:rPr lang="en-GB" sz="1100" b="1">
                <a:solidFill>
                  <a:srgbClr val="00B0F0"/>
                </a:solidFill>
                <a:latin typeface="Calibri"/>
                <a:ea typeface="Calibri"/>
                <a:cs typeface="Calibri"/>
              </a:rPr>
              <a:t>Goals:</a:t>
            </a:r>
            <a:endParaRPr lang="en-US" sz="1100">
              <a:solidFill>
                <a:srgbClr val="000000"/>
              </a:solidFill>
              <a:latin typeface="Calibri"/>
              <a:ea typeface="Calibri"/>
              <a:cs typeface="Calibri"/>
            </a:endParaRPr>
          </a:p>
          <a:p>
            <a:pPr algn="l"/>
            <a:endParaRPr lang="en-AU" sz="1100" dirty="0">
              <a:solidFill>
                <a:schemeClr val="bg1"/>
              </a:solidFill>
              <a:latin typeface="Calibri"/>
              <a:ea typeface="Calibri"/>
              <a:cs typeface="Calibri"/>
            </a:endParaRPr>
          </a:p>
          <a:p>
            <a:pPr marL="171450" indent="-171450" algn="l">
              <a:buFont typeface="Arial"/>
              <a:buChar char="•"/>
            </a:pPr>
            <a:r>
              <a:rPr lang="en-AU" sz="11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Deploy Prisma Browser to the pilot cohorts.</a:t>
            </a:r>
            <a:endParaRPr lang="en-AU"/>
          </a:p>
          <a:p>
            <a:pPr marL="171450" indent="-171450" algn="l">
              <a:buFont typeface="Arial"/>
              <a:buChar char="•"/>
            </a:pPr>
            <a:r>
              <a:rPr lang="en-AU" sz="11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Refine policies based on real-world use.</a:t>
            </a:r>
            <a:endParaRPr lang="en-AU"/>
          </a:p>
          <a:p>
            <a:pPr marL="171450" indent="-171450" algn="l">
              <a:buFont typeface="Arial"/>
              <a:buChar char="•"/>
            </a:pPr>
            <a:r>
              <a:rPr lang="en-AU" sz="11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Track early adoption and blocked events.</a:t>
            </a:r>
            <a:endParaRPr lang="en-AU"/>
          </a:p>
          <a:p>
            <a:pPr algn="l"/>
            <a:endParaRPr lang="en-AU" sz="1100" dirty="0">
              <a:solidFill>
                <a:schemeClr val="bg1"/>
              </a:solidFill>
              <a:latin typeface="Calibri"/>
              <a:ea typeface="Calibri"/>
              <a:cs typeface="Calibri"/>
            </a:endParaRPr>
          </a:p>
          <a:p>
            <a:pPr algn="l"/>
            <a:r>
              <a:rPr lang="en-GB" sz="1100" b="1">
                <a:solidFill>
                  <a:srgbClr val="00B0F0"/>
                </a:solidFill>
                <a:latin typeface="Calibri"/>
                <a:ea typeface="Calibri"/>
                <a:cs typeface="Calibri"/>
              </a:rPr>
              <a:t>Activities:</a:t>
            </a:r>
            <a:endParaRPr lang="en-GB" sz="1100">
              <a:solidFill>
                <a:srgbClr val="000000"/>
              </a:solidFill>
              <a:latin typeface="Calibri"/>
              <a:ea typeface="Calibri"/>
              <a:cs typeface="Calibri"/>
            </a:endParaRPr>
          </a:p>
          <a:p>
            <a:pPr algn="l"/>
            <a:endParaRPr lang="en-GB" sz="1100" dirty="0">
              <a:solidFill>
                <a:srgbClr val="000000"/>
              </a:solidFill>
              <a:latin typeface="Calibri"/>
              <a:ea typeface="Calibri"/>
              <a:cs typeface="Calibri"/>
            </a:endParaRPr>
          </a:p>
          <a:p>
            <a:pPr algn="l"/>
            <a:r>
              <a:rPr lang="en-AU" sz="1100" b="1">
                <a:solidFill>
                  <a:schemeClr val="bg1"/>
                </a:solidFill>
              </a:rPr>
              <a:t>Day 1–3:</a:t>
            </a:r>
            <a:endParaRPr lang="en-GB" sz="1100" dirty="0">
              <a:solidFill>
                <a:schemeClr val="bg1"/>
              </a:solidFill>
              <a:latin typeface="Calibri"/>
              <a:ea typeface="Calibri"/>
              <a:cs typeface="Calibri"/>
            </a:endParaRPr>
          </a:p>
          <a:p>
            <a:pPr marL="171450" lvl="1" indent="-171450" algn="l">
              <a:buFont typeface="Arial"/>
              <a:buChar char="•"/>
            </a:pPr>
            <a:r>
              <a:rPr lang="en-AU" sz="1100">
                <a:solidFill>
                  <a:schemeClr val="bg1"/>
                </a:solidFill>
              </a:rPr>
              <a:t>Provision Prisma Browser licenses &amp; tenant(s) (standalone or bundled with Prisma Access, depending on architecture). </a:t>
            </a:r>
            <a:endParaRPr lang="en-GB">
              <a:solidFill>
                <a:schemeClr val="bg1"/>
              </a:solidFill>
            </a:endParaRPr>
          </a:p>
          <a:p>
            <a:pPr marL="171450" lvl="1" indent="-171450" algn="l">
              <a:buFont typeface="Arial"/>
              <a:buChar char="•"/>
            </a:pPr>
            <a:r>
              <a:rPr lang="en-AU" sz="1100">
                <a:solidFill>
                  <a:schemeClr val="bg1"/>
                </a:solidFill>
              </a:rPr>
              <a:t>Integrate with IdP/SSO.</a:t>
            </a:r>
            <a:endParaRPr lang="en-GB"/>
          </a:p>
          <a:p>
            <a:pPr marL="171450" lvl="1" indent="-171450" algn="l">
              <a:buFont typeface="Arial"/>
              <a:buChar char="•"/>
            </a:pPr>
            <a:r>
              <a:rPr lang="en-AU" sz="1100">
                <a:solidFill>
                  <a:schemeClr val="bg1"/>
                </a:solidFill>
              </a:rPr>
              <a:t>Define initial access and data-protection policies (e.g. upload/download controls, GenAI rules).</a:t>
            </a:r>
            <a:endParaRPr lang="en-GB"/>
          </a:p>
          <a:p>
            <a:pPr marL="171450" indent="-171450" algn="l">
              <a:buFont typeface="Arial"/>
              <a:buChar char="•"/>
            </a:pPr>
            <a:endParaRPr lang="en-GB" sz="1100" dirty="0">
              <a:solidFill>
                <a:schemeClr val="bg1"/>
              </a:solidFill>
              <a:latin typeface="Calibri"/>
              <a:ea typeface="Calibri"/>
              <a:cs typeface="Calibri"/>
            </a:endParaRPr>
          </a:p>
          <a:p>
            <a:pPr algn="l"/>
            <a:r>
              <a:rPr lang="en-AU" sz="1100" b="1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Day 4-7:</a:t>
            </a:r>
          </a:p>
          <a:p>
            <a:pPr marL="171450" indent="-171450" algn="l">
              <a:buFont typeface="Arial"/>
              <a:buChar char="•"/>
            </a:pPr>
            <a:r>
              <a:rPr lang="en-AU" sz="11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Distribute install packages / instructions to pilot users.</a:t>
            </a:r>
            <a:endParaRPr lang="en-AU">
              <a:solidFill>
                <a:schemeClr val="bg1"/>
              </a:solidFill>
            </a:endParaRPr>
          </a:p>
          <a:p>
            <a:pPr marL="171450" indent="-171450" algn="l">
              <a:buFont typeface="Arial"/>
              <a:buChar char="•"/>
            </a:pPr>
            <a:r>
              <a:rPr lang="en-AU" sz="11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Run brief enablement sessions or videos (“How to use Prisma Browser”).</a:t>
            </a:r>
            <a:endParaRPr lang="en-AU">
              <a:solidFill>
                <a:schemeClr val="bg1"/>
              </a:solidFill>
            </a:endParaRPr>
          </a:p>
          <a:p>
            <a:pPr marL="171450" indent="-171450" algn="l">
              <a:buFont typeface="Arial"/>
              <a:buChar char="•"/>
            </a:pPr>
            <a:r>
              <a:rPr lang="en-AU" sz="11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Begin monitoring usage, blocked threats/events, and early issues.</a:t>
            </a:r>
            <a:endParaRPr lang="en-AU">
              <a:solidFill>
                <a:schemeClr val="bg1"/>
              </a:solidFill>
            </a:endParaRPr>
          </a:p>
          <a:p>
            <a:pPr algn="l"/>
            <a:endParaRPr lang="en-AU" sz="1100" b="1" dirty="0">
              <a:solidFill>
                <a:schemeClr val="bg1"/>
              </a:solidFill>
              <a:latin typeface="Calibri"/>
              <a:ea typeface="Calibri"/>
              <a:cs typeface="Calibri"/>
            </a:endParaRPr>
          </a:p>
          <a:p>
            <a:pPr algn="l"/>
            <a:endParaRPr lang="en-AU" sz="1100" b="1" dirty="0">
              <a:solidFill>
                <a:schemeClr val="bg1"/>
              </a:solidFill>
              <a:latin typeface="Calibri"/>
              <a:ea typeface="Calibri"/>
              <a:cs typeface="Calibri"/>
            </a:endParaRPr>
          </a:p>
          <a:p>
            <a:pPr algn="l"/>
            <a:r>
              <a:rPr lang="en-GB" sz="1100" b="1" dirty="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Week 2-3 – Weekly </a:t>
            </a:r>
            <a:r>
              <a:rPr lang="en-GB" sz="1100" b="1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30–60-minute check-in</a:t>
            </a:r>
            <a:endParaRPr lang="en-AU">
              <a:solidFill>
                <a:schemeClr val="bg1"/>
              </a:solidFill>
            </a:endParaRPr>
          </a:p>
          <a:p>
            <a:pPr algn="l"/>
            <a:endParaRPr lang="en-GB" sz="1100" b="1" u="sng" dirty="0">
              <a:solidFill>
                <a:schemeClr val="bg1"/>
              </a:solidFill>
              <a:latin typeface="Calibri"/>
              <a:ea typeface="Calibri"/>
              <a:cs typeface="Calibri"/>
            </a:endParaRPr>
          </a:p>
          <a:p>
            <a:pPr marL="342900" lvl="2" indent="-342900" algn="l">
              <a:buChar char="•"/>
            </a:pPr>
            <a:r>
              <a:rPr lang="en-AU" sz="1100">
                <a:solidFill>
                  <a:schemeClr val="bg1"/>
                </a:solidFill>
              </a:rPr>
              <a:t>Review adoption metrics and blocked events.</a:t>
            </a:r>
            <a:endParaRPr lang="en-GB"/>
          </a:p>
          <a:p>
            <a:pPr marL="342900" lvl="2" indent="-342900" algn="l">
              <a:buChar char="•"/>
            </a:pPr>
            <a:r>
              <a:rPr lang="en-AU" sz="1100">
                <a:solidFill>
                  <a:schemeClr val="bg1"/>
                </a:solidFill>
              </a:rPr>
              <a:t>Tune policies to reduce noise and match business context.</a:t>
            </a:r>
            <a:endParaRPr lang="en-GB"/>
          </a:p>
          <a:p>
            <a:pPr marL="342900" lvl="2" indent="-342900" algn="l">
              <a:buChar char="•"/>
            </a:pPr>
            <a:r>
              <a:rPr lang="en-AU" sz="1100" dirty="0">
                <a:solidFill>
                  <a:schemeClr val="bg1"/>
                </a:solidFill>
              </a:rPr>
              <a:t>Capture anecdotes from users (what they like, what’s confusing).</a:t>
            </a:r>
            <a:endParaRPr lang="en-GB" dirty="0">
              <a:solidFill>
                <a:schemeClr val="bg1"/>
              </a:solidFill>
            </a:endParaRPr>
          </a:p>
          <a:p>
            <a:pPr algn="l"/>
            <a:endParaRPr lang="en-GB" sz="1100" b="1" dirty="0">
              <a:solidFill>
                <a:schemeClr val="bg1"/>
              </a:solidFill>
              <a:latin typeface="Calibri"/>
              <a:ea typeface="Calibri"/>
              <a:cs typeface="Calibri"/>
            </a:endParaRPr>
          </a:p>
        </p:txBody>
      </p:sp>
      <p:sp>
        <p:nvSpPr>
          <p:cNvPr id="20" name="object 8">
            <a:extLst>
              <a:ext uri="{FF2B5EF4-FFF2-40B4-BE49-F238E27FC236}">
                <a16:creationId xmlns:a16="http://schemas.microsoft.com/office/drawing/2014/main" id="{D4846BE0-45E3-4C2E-04DD-4C13239BD596}"/>
              </a:ext>
            </a:extLst>
          </p:cNvPr>
          <p:cNvSpPr txBox="1"/>
          <p:nvPr/>
        </p:nvSpPr>
        <p:spPr>
          <a:xfrm>
            <a:off x="256814" y="782021"/>
            <a:ext cx="1185212" cy="285976"/>
          </a:xfrm>
          <a:prstGeom prst="rect">
            <a:avLst/>
          </a:prstGeom>
        </p:spPr>
        <p:txBody>
          <a:bodyPr vert="horz" wrap="square" lIns="0" tIns="26670" rIns="0" bIns="0" rtlCol="0" anchor="t">
            <a:spAutoFit/>
          </a:bodyPr>
          <a:lstStyle/>
          <a:p>
            <a:pPr marL="12700">
              <a:lnSpc>
                <a:spcPct val="100000"/>
              </a:lnSpc>
              <a:spcBef>
                <a:spcPts val="210"/>
              </a:spcBef>
            </a:pPr>
            <a:r>
              <a:rPr sz="800" b="1">
                <a:solidFill>
                  <a:srgbClr val="FFFFFF"/>
                </a:solidFill>
                <a:latin typeface="Century Gothic"/>
                <a:cs typeface="Century Gothic"/>
              </a:rPr>
              <a:t>SECTION</a:t>
            </a:r>
            <a:r>
              <a:rPr sz="800" b="1" spc="155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800" b="1" spc="-25">
                <a:solidFill>
                  <a:srgbClr val="FFFFFF"/>
                </a:solidFill>
                <a:latin typeface="Century Gothic"/>
                <a:cs typeface="Century Gothic"/>
              </a:rPr>
              <a:t>1:</a:t>
            </a:r>
            <a:endParaRPr sz="800">
              <a:latin typeface="Century Gothic"/>
              <a:cs typeface="Century Gothic"/>
            </a:endParaRPr>
          </a:p>
          <a:p>
            <a:pPr marL="12700">
              <a:spcBef>
                <a:spcPts val="110"/>
              </a:spcBef>
            </a:pPr>
            <a:r>
              <a:rPr lang="en-GB" sz="800" spc="-10">
                <a:solidFill>
                  <a:srgbClr val="FFFFFF"/>
                </a:solidFill>
                <a:latin typeface="Calibri"/>
                <a:cs typeface="Calibri"/>
              </a:rPr>
              <a:t>Demo Overview</a:t>
            </a:r>
            <a:endParaRPr/>
          </a:p>
        </p:txBody>
      </p:sp>
      <p:sp>
        <p:nvSpPr>
          <p:cNvPr id="22" name="object 9">
            <a:extLst>
              <a:ext uri="{FF2B5EF4-FFF2-40B4-BE49-F238E27FC236}">
                <a16:creationId xmlns:a16="http://schemas.microsoft.com/office/drawing/2014/main" id="{DC390915-2BEA-E473-4999-4ACFF9C106D9}"/>
              </a:ext>
            </a:extLst>
          </p:cNvPr>
          <p:cNvSpPr txBox="1"/>
          <p:nvPr/>
        </p:nvSpPr>
        <p:spPr>
          <a:xfrm>
            <a:off x="256814" y="1156522"/>
            <a:ext cx="1248947" cy="285976"/>
          </a:xfrm>
          <a:prstGeom prst="rect">
            <a:avLst/>
          </a:prstGeom>
        </p:spPr>
        <p:txBody>
          <a:bodyPr vert="horz" wrap="square" lIns="0" tIns="26670" rIns="0" bIns="0" rtlCol="0" anchor="t">
            <a:spAutoFit/>
          </a:bodyPr>
          <a:lstStyle/>
          <a:p>
            <a:pPr marL="12700">
              <a:lnSpc>
                <a:spcPct val="100000"/>
              </a:lnSpc>
              <a:spcBef>
                <a:spcPts val="210"/>
              </a:spcBef>
            </a:pPr>
            <a:r>
              <a:rPr sz="800" b="1">
                <a:solidFill>
                  <a:srgbClr val="FFFFFF"/>
                </a:solidFill>
                <a:latin typeface="Century Gothic"/>
                <a:cs typeface="Century Gothic"/>
              </a:rPr>
              <a:t>SECTION</a:t>
            </a:r>
            <a:r>
              <a:rPr sz="800" b="1" spc="155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800" b="1" spc="-25">
                <a:solidFill>
                  <a:srgbClr val="FFFFFF"/>
                </a:solidFill>
                <a:latin typeface="Century Gothic"/>
                <a:cs typeface="Century Gothic"/>
              </a:rPr>
              <a:t>2:</a:t>
            </a:r>
            <a:endParaRPr sz="800">
              <a:latin typeface="Century Gothic"/>
              <a:cs typeface="Century Gothic"/>
            </a:endParaRPr>
          </a:p>
          <a:p>
            <a:pPr marL="12700">
              <a:spcBef>
                <a:spcPts val="110"/>
              </a:spcBef>
            </a:pPr>
            <a:r>
              <a:rPr lang="en-AU" sz="800" spc="-1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Preparation checklist</a:t>
            </a:r>
            <a:endParaRPr/>
          </a:p>
        </p:txBody>
      </p:sp>
      <p:sp>
        <p:nvSpPr>
          <p:cNvPr id="24" name="object 10">
            <a:extLst>
              <a:ext uri="{FF2B5EF4-FFF2-40B4-BE49-F238E27FC236}">
                <a16:creationId xmlns:a16="http://schemas.microsoft.com/office/drawing/2014/main" id="{DFB2A891-7865-9190-0AF5-FDC13EC9396C}"/>
              </a:ext>
            </a:extLst>
          </p:cNvPr>
          <p:cNvSpPr txBox="1"/>
          <p:nvPr/>
        </p:nvSpPr>
        <p:spPr>
          <a:xfrm>
            <a:off x="330200" y="1531594"/>
            <a:ext cx="1187842" cy="1373453"/>
          </a:xfrm>
          <a:prstGeom prst="rect">
            <a:avLst/>
          </a:prstGeom>
        </p:spPr>
        <p:txBody>
          <a:bodyPr vert="horz" wrap="square" lIns="0" tIns="26670" rIns="0" bIns="0" rtlCol="0" anchor="t">
            <a:spAutoFit/>
          </a:bodyPr>
          <a:lstStyle/>
          <a:p>
            <a:pPr marL="12700">
              <a:lnSpc>
                <a:spcPct val="100000"/>
              </a:lnSpc>
              <a:spcBef>
                <a:spcPts val="210"/>
              </a:spcBef>
            </a:pPr>
            <a:r>
              <a:rPr sz="800" b="1">
                <a:solidFill>
                  <a:srgbClr val="FFFFFF"/>
                </a:solidFill>
                <a:latin typeface="Century Gothic"/>
                <a:cs typeface="Century Gothic"/>
              </a:rPr>
              <a:t>SECTION</a:t>
            </a:r>
            <a:r>
              <a:rPr sz="800" b="1" spc="155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800" b="1" spc="-25">
                <a:solidFill>
                  <a:srgbClr val="FFFFFF"/>
                </a:solidFill>
                <a:latin typeface="Century Gothic"/>
                <a:cs typeface="Century Gothic"/>
              </a:rPr>
              <a:t>3:</a:t>
            </a:r>
            <a:endParaRPr sz="800">
              <a:latin typeface="Century Gothic"/>
              <a:cs typeface="Century Gothic"/>
            </a:endParaRPr>
          </a:p>
          <a:p>
            <a:pPr marL="12700">
              <a:spcBef>
                <a:spcPts val="113"/>
              </a:spcBef>
            </a:pPr>
            <a:r>
              <a:rPr lang="en-US" sz="800" spc="-10">
                <a:solidFill>
                  <a:srgbClr val="FFFFFF"/>
                </a:solidFill>
                <a:latin typeface="Calibri"/>
                <a:cs typeface="Calibri"/>
              </a:rPr>
              <a:t>Demo flow </a:t>
            </a:r>
          </a:p>
          <a:p>
            <a:pPr marL="12700">
              <a:spcBef>
                <a:spcPts val="112"/>
              </a:spcBef>
            </a:pPr>
            <a:r>
              <a:rPr lang="en-US" sz="800" spc="-1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 Segment 1</a:t>
            </a:r>
          </a:p>
          <a:p>
            <a:pPr marL="12700">
              <a:spcBef>
                <a:spcPts val="112"/>
              </a:spcBef>
            </a:pPr>
            <a:r>
              <a:rPr lang="en-US" sz="800" spc="-1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 Segment 2</a:t>
            </a:r>
          </a:p>
          <a:p>
            <a:pPr marL="12700">
              <a:spcBef>
                <a:spcPts val="112"/>
              </a:spcBef>
            </a:pPr>
            <a:r>
              <a:rPr lang="en-US" sz="800" spc="-1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 Segment 3</a:t>
            </a:r>
          </a:p>
          <a:p>
            <a:pPr marL="12700">
              <a:spcBef>
                <a:spcPts val="112"/>
              </a:spcBef>
            </a:pPr>
            <a:r>
              <a:rPr lang="en-US" sz="800" spc="-1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 Segment 4</a:t>
            </a:r>
          </a:p>
          <a:p>
            <a:pPr marL="12700">
              <a:spcBef>
                <a:spcPts val="112"/>
              </a:spcBef>
            </a:pPr>
            <a:r>
              <a:rPr lang="en-US" sz="800" spc="-1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 Segment 5</a:t>
            </a:r>
          </a:p>
          <a:p>
            <a:pPr marL="12700">
              <a:spcBef>
                <a:spcPts val="112"/>
              </a:spcBef>
            </a:pPr>
            <a:r>
              <a:rPr lang="en-US" sz="800" spc="-1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 Segment 6</a:t>
            </a:r>
          </a:p>
          <a:p>
            <a:pPr marL="12700">
              <a:spcBef>
                <a:spcPts val="112"/>
              </a:spcBef>
            </a:pPr>
            <a:endParaRPr lang="en-US" sz="800" spc="-10">
              <a:solidFill>
                <a:srgbClr val="FFFFFF"/>
              </a:solidFill>
              <a:latin typeface="Calibri"/>
              <a:ea typeface="Calibri"/>
              <a:cs typeface="Calibri"/>
            </a:endParaRPr>
          </a:p>
          <a:p>
            <a:pPr marL="12700">
              <a:spcBef>
                <a:spcPts val="112"/>
              </a:spcBef>
            </a:pPr>
            <a:endParaRPr lang="en-US" sz="800" spc="-10">
              <a:solidFill>
                <a:srgbClr val="FFFFFF"/>
              </a:solidFill>
              <a:latin typeface="Calibri"/>
              <a:ea typeface="Calibri"/>
              <a:cs typeface="Calibri"/>
            </a:endParaRPr>
          </a:p>
        </p:txBody>
      </p:sp>
      <p:sp>
        <p:nvSpPr>
          <p:cNvPr id="27" name="object 13">
            <a:extLst>
              <a:ext uri="{FF2B5EF4-FFF2-40B4-BE49-F238E27FC236}">
                <a16:creationId xmlns:a16="http://schemas.microsoft.com/office/drawing/2014/main" id="{ADB6A19C-7B5D-1277-63EE-913FDA56B705}"/>
              </a:ext>
            </a:extLst>
          </p:cNvPr>
          <p:cNvSpPr txBox="1"/>
          <p:nvPr/>
        </p:nvSpPr>
        <p:spPr>
          <a:xfrm>
            <a:off x="319207" y="2873629"/>
            <a:ext cx="1265992" cy="285976"/>
          </a:xfrm>
          <a:prstGeom prst="rect">
            <a:avLst/>
          </a:prstGeom>
        </p:spPr>
        <p:txBody>
          <a:bodyPr vert="horz" wrap="square" lIns="0" tIns="26670" rIns="0" bIns="0" rtlCol="0" anchor="t">
            <a:spAutoFit/>
          </a:bodyPr>
          <a:lstStyle/>
          <a:p>
            <a:pPr marL="12700">
              <a:spcBef>
                <a:spcPts val="210"/>
              </a:spcBef>
            </a:pPr>
            <a:r>
              <a:rPr sz="800" b="1">
                <a:solidFill>
                  <a:srgbClr val="FFFFFF"/>
                </a:solidFill>
                <a:latin typeface="Century Gothic"/>
                <a:cs typeface="Century Gothic"/>
              </a:rPr>
              <a:t>SECTION</a:t>
            </a:r>
            <a:r>
              <a:rPr lang="en-GB" sz="800" b="1" spc="155">
                <a:solidFill>
                  <a:srgbClr val="FFFFFF"/>
                </a:solidFill>
                <a:latin typeface="Century Gothic"/>
                <a:cs typeface="Century Gothic"/>
              </a:rPr>
              <a:t> 4</a:t>
            </a:r>
            <a:r>
              <a:rPr sz="800" b="1" spc="-25">
                <a:solidFill>
                  <a:srgbClr val="FFFFFF"/>
                </a:solidFill>
                <a:latin typeface="Century Gothic"/>
                <a:cs typeface="Century Gothic"/>
              </a:rPr>
              <a:t>:</a:t>
            </a:r>
            <a:endParaRPr sz="800">
              <a:latin typeface="Century Gothic"/>
              <a:cs typeface="Century Gothic"/>
            </a:endParaRPr>
          </a:p>
          <a:p>
            <a:pPr marL="12700">
              <a:spcBef>
                <a:spcPts val="110"/>
              </a:spcBef>
            </a:pPr>
            <a:r>
              <a:rPr lang="en-US" sz="800" spc="-10">
                <a:solidFill>
                  <a:srgbClr val="FFFFFF"/>
                </a:solidFill>
                <a:latin typeface="Calibri"/>
                <a:cs typeface="Calibri"/>
              </a:rPr>
              <a:t>Marketing Guidance</a:t>
            </a:r>
            <a:endParaRPr/>
          </a:p>
        </p:txBody>
      </p:sp>
      <p:sp>
        <p:nvSpPr>
          <p:cNvPr id="29" name="object 18">
            <a:extLst>
              <a:ext uri="{FF2B5EF4-FFF2-40B4-BE49-F238E27FC236}">
                <a16:creationId xmlns:a16="http://schemas.microsoft.com/office/drawing/2014/main" id="{6CA311D7-5471-CBB1-6EB7-F1ABA8709FAC}"/>
              </a:ext>
            </a:extLst>
          </p:cNvPr>
          <p:cNvSpPr/>
          <p:nvPr/>
        </p:nvSpPr>
        <p:spPr>
          <a:xfrm>
            <a:off x="334377" y="1875072"/>
            <a:ext cx="45720" cy="45720"/>
          </a:xfrm>
          <a:custGeom>
            <a:avLst/>
            <a:gdLst/>
            <a:ahLst/>
            <a:cxnLst/>
            <a:rect l="l" t="t" r="r" b="b"/>
            <a:pathLst>
              <a:path w="45720" h="45720">
                <a:moveTo>
                  <a:pt x="22860" y="0"/>
                </a:moveTo>
                <a:lnTo>
                  <a:pt x="13962" y="1796"/>
                </a:lnTo>
                <a:lnTo>
                  <a:pt x="6696" y="6696"/>
                </a:lnTo>
                <a:lnTo>
                  <a:pt x="1796" y="13962"/>
                </a:lnTo>
                <a:lnTo>
                  <a:pt x="0" y="22860"/>
                </a:lnTo>
                <a:lnTo>
                  <a:pt x="1796" y="31757"/>
                </a:lnTo>
                <a:lnTo>
                  <a:pt x="6696" y="39023"/>
                </a:lnTo>
                <a:lnTo>
                  <a:pt x="13962" y="43923"/>
                </a:lnTo>
                <a:lnTo>
                  <a:pt x="22860" y="45720"/>
                </a:lnTo>
                <a:lnTo>
                  <a:pt x="31757" y="43923"/>
                </a:lnTo>
                <a:lnTo>
                  <a:pt x="39023" y="39023"/>
                </a:lnTo>
                <a:lnTo>
                  <a:pt x="43923" y="31757"/>
                </a:lnTo>
                <a:lnTo>
                  <a:pt x="45720" y="22860"/>
                </a:lnTo>
                <a:lnTo>
                  <a:pt x="43923" y="13962"/>
                </a:lnTo>
                <a:lnTo>
                  <a:pt x="39023" y="6696"/>
                </a:lnTo>
                <a:lnTo>
                  <a:pt x="31757" y="1796"/>
                </a:lnTo>
                <a:lnTo>
                  <a:pt x="2286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>
            <a:defPPr>
              <a:defRPr kern="0"/>
            </a:defPPr>
          </a:lstStyle>
          <a:p>
            <a:endParaRPr/>
          </a:p>
        </p:txBody>
      </p:sp>
      <p:grpSp>
        <p:nvGrpSpPr>
          <p:cNvPr id="7" name="object 5">
            <a:extLst>
              <a:ext uri="{FF2B5EF4-FFF2-40B4-BE49-F238E27FC236}">
                <a16:creationId xmlns:a16="http://schemas.microsoft.com/office/drawing/2014/main" id="{90198EC1-2427-164A-807D-3B84B96BD605}"/>
              </a:ext>
            </a:extLst>
          </p:cNvPr>
          <p:cNvGrpSpPr/>
          <p:nvPr/>
        </p:nvGrpSpPr>
        <p:grpSpPr>
          <a:xfrm>
            <a:off x="-7834" y="-571"/>
            <a:ext cx="1843365" cy="7772425"/>
            <a:chOff x="0" y="0"/>
            <a:chExt cx="1828799" cy="7772425"/>
          </a:xfrm>
        </p:grpSpPr>
        <p:pic>
          <p:nvPicPr>
            <p:cNvPr id="5" name="object 6">
              <a:extLst>
                <a:ext uri="{FF2B5EF4-FFF2-40B4-BE49-F238E27FC236}">
                  <a16:creationId xmlns:a16="http://schemas.microsoft.com/office/drawing/2014/main" id="{0340A947-EF48-E939-E7C0-4B5B472BF6CA}"/>
                </a:ext>
              </a:extLst>
            </p:cNvPr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0"/>
              <a:ext cx="1828799" cy="7772399"/>
            </a:xfrm>
            <a:prstGeom prst="rect">
              <a:avLst/>
            </a:prstGeom>
          </p:spPr>
        </p:pic>
        <p:sp>
          <p:nvSpPr>
            <p:cNvPr id="6" name="object 7">
              <a:extLst>
                <a:ext uri="{FF2B5EF4-FFF2-40B4-BE49-F238E27FC236}">
                  <a16:creationId xmlns:a16="http://schemas.microsoft.com/office/drawing/2014/main" id="{C91A1580-569A-ABEB-148C-DCD07485B26C}"/>
                </a:ext>
              </a:extLst>
            </p:cNvPr>
            <p:cNvSpPr/>
            <p:nvPr/>
          </p:nvSpPr>
          <p:spPr>
            <a:xfrm>
              <a:off x="10337" y="502945"/>
              <a:ext cx="1818005" cy="7269480"/>
            </a:xfrm>
            <a:custGeom>
              <a:avLst/>
              <a:gdLst/>
              <a:ahLst/>
              <a:cxnLst/>
              <a:rect l="l" t="t" r="r" b="b"/>
              <a:pathLst>
                <a:path w="1818005" h="7269480">
                  <a:moveTo>
                    <a:pt x="150456" y="1204569"/>
                  </a:moveTo>
                  <a:lnTo>
                    <a:pt x="0" y="1492173"/>
                  </a:lnTo>
                  <a:lnTo>
                    <a:pt x="0" y="4242930"/>
                  </a:lnTo>
                  <a:lnTo>
                    <a:pt x="100304" y="4434484"/>
                  </a:lnTo>
                  <a:lnTo>
                    <a:pt x="100304" y="6439052"/>
                  </a:lnTo>
                  <a:lnTo>
                    <a:pt x="0" y="6630784"/>
                  </a:lnTo>
                  <a:lnTo>
                    <a:pt x="0" y="7269454"/>
                  </a:lnTo>
                  <a:lnTo>
                    <a:pt x="150456" y="7269454"/>
                  </a:lnTo>
                  <a:lnTo>
                    <a:pt x="150456" y="1204569"/>
                  </a:lnTo>
                  <a:close/>
                </a:path>
                <a:path w="1818005" h="7269480">
                  <a:moveTo>
                    <a:pt x="451383" y="901750"/>
                  </a:moveTo>
                  <a:lnTo>
                    <a:pt x="300926" y="1189736"/>
                  </a:lnTo>
                  <a:lnTo>
                    <a:pt x="300926" y="3669754"/>
                  </a:lnTo>
                  <a:lnTo>
                    <a:pt x="401231" y="3861308"/>
                  </a:lnTo>
                  <a:lnTo>
                    <a:pt x="401231" y="6439192"/>
                  </a:lnTo>
                  <a:lnTo>
                    <a:pt x="300926" y="6631178"/>
                  </a:lnTo>
                  <a:lnTo>
                    <a:pt x="300926" y="7269454"/>
                  </a:lnTo>
                  <a:lnTo>
                    <a:pt x="451383" y="7269454"/>
                  </a:lnTo>
                  <a:lnTo>
                    <a:pt x="451383" y="901750"/>
                  </a:lnTo>
                  <a:close/>
                </a:path>
                <a:path w="1818005" h="7269480">
                  <a:moveTo>
                    <a:pt x="752297" y="601421"/>
                  </a:moveTo>
                  <a:lnTo>
                    <a:pt x="601840" y="889406"/>
                  </a:lnTo>
                  <a:lnTo>
                    <a:pt x="601840" y="3095371"/>
                  </a:lnTo>
                  <a:lnTo>
                    <a:pt x="702144" y="3286925"/>
                  </a:lnTo>
                  <a:lnTo>
                    <a:pt x="702144" y="6439179"/>
                  </a:lnTo>
                  <a:lnTo>
                    <a:pt x="601840" y="6631178"/>
                  </a:lnTo>
                  <a:lnTo>
                    <a:pt x="601840" y="7269454"/>
                  </a:lnTo>
                  <a:lnTo>
                    <a:pt x="752297" y="7269454"/>
                  </a:lnTo>
                  <a:lnTo>
                    <a:pt x="752297" y="601421"/>
                  </a:lnTo>
                  <a:close/>
                </a:path>
                <a:path w="1818005" h="7269480">
                  <a:moveTo>
                    <a:pt x="1053223" y="301523"/>
                  </a:moveTo>
                  <a:lnTo>
                    <a:pt x="902766" y="588772"/>
                  </a:lnTo>
                  <a:lnTo>
                    <a:pt x="902766" y="2515628"/>
                  </a:lnTo>
                  <a:lnTo>
                    <a:pt x="1003071" y="2707182"/>
                  </a:lnTo>
                  <a:lnTo>
                    <a:pt x="1003071" y="6438938"/>
                  </a:lnTo>
                  <a:lnTo>
                    <a:pt x="902766" y="6630429"/>
                  </a:lnTo>
                  <a:lnTo>
                    <a:pt x="902766" y="7269454"/>
                  </a:lnTo>
                  <a:lnTo>
                    <a:pt x="1053223" y="7269454"/>
                  </a:lnTo>
                  <a:lnTo>
                    <a:pt x="1053223" y="301523"/>
                  </a:lnTo>
                  <a:close/>
                </a:path>
                <a:path w="1818005" h="7269480">
                  <a:moveTo>
                    <a:pt x="1354150" y="0"/>
                  </a:moveTo>
                  <a:lnTo>
                    <a:pt x="1203693" y="287972"/>
                  </a:lnTo>
                  <a:lnTo>
                    <a:pt x="1203693" y="1939950"/>
                  </a:lnTo>
                  <a:lnTo>
                    <a:pt x="1303997" y="2131504"/>
                  </a:lnTo>
                  <a:lnTo>
                    <a:pt x="1303997" y="6439179"/>
                  </a:lnTo>
                  <a:lnTo>
                    <a:pt x="1203693" y="6631178"/>
                  </a:lnTo>
                  <a:lnTo>
                    <a:pt x="1203693" y="7269454"/>
                  </a:lnTo>
                  <a:lnTo>
                    <a:pt x="1354150" y="7269454"/>
                  </a:lnTo>
                  <a:lnTo>
                    <a:pt x="1354150" y="0"/>
                  </a:lnTo>
                  <a:close/>
                </a:path>
                <a:path w="1818005" h="7269480">
                  <a:moveTo>
                    <a:pt x="1655076" y="1830463"/>
                  </a:moveTo>
                  <a:lnTo>
                    <a:pt x="1504619" y="2118360"/>
                  </a:lnTo>
                  <a:lnTo>
                    <a:pt x="1504619" y="6247269"/>
                  </a:lnTo>
                  <a:lnTo>
                    <a:pt x="1655076" y="6534518"/>
                  </a:lnTo>
                  <a:lnTo>
                    <a:pt x="1655076" y="1830463"/>
                  </a:lnTo>
                  <a:close/>
                </a:path>
                <a:path w="1818005" h="7269480">
                  <a:moveTo>
                    <a:pt x="1817738" y="2671267"/>
                  </a:moveTo>
                  <a:lnTo>
                    <a:pt x="1805546" y="2694584"/>
                  </a:lnTo>
                  <a:lnTo>
                    <a:pt x="1805546" y="6247269"/>
                  </a:lnTo>
                  <a:lnTo>
                    <a:pt x="1814449" y="6264275"/>
                  </a:lnTo>
                  <a:lnTo>
                    <a:pt x="1817738" y="2671267"/>
                  </a:lnTo>
                  <a:close/>
                </a:path>
              </a:pathLst>
            </a:custGeom>
            <a:solidFill>
              <a:srgbClr val="06C5EC">
                <a:alpha val="14999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1" name="object 8">
            <a:extLst>
              <a:ext uri="{FF2B5EF4-FFF2-40B4-BE49-F238E27FC236}">
                <a16:creationId xmlns:a16="http://schemas.microsoft.com/office/drawing/2014/main" id="{D255EFD2-3EDC-48CC-39C4-8DCA0A22FAC9}"/>
              </a:ext>
            </a:extLst>
          </p:cNvPr>
          <p:cNvSpPr txBox="1"/>
          <p:nvPr/>
        </p:nvSpPr>
        <p:spPr>
          <a:xfrm>
            <a:off x="278664" y="782021"/>
            <a:ext cx="1185212" cy="285976"/>
          </a:xfrm>
          <a:prstGeom prst="rect">
            <a:avLst/>
          </a:prstGeom>
        </p:spPr>
        <p:txBody>
          <a:bodyPr vert="horz" wrap="square" lIns="0" tIns="26670" rIns="0" bIns="0" rtlCol="0" anchor="t">
            <a:spAutoFit/>
          </a:bodyPr>
          <a:lstStyle/>
          <a:p>
            <a:pPr marL="12700">
              <a:lnSpc>
                <a:spcPct val="100000"/>
              </a:lnSpc>
              <a:spcBef>
                <a:spcPts val="210"/>
              </a:spcBef>
            </a:pPr>
            <a:r>
              <a:rPr sz="800" b="1">
                <a:solidFill>
                  <a:srgbClr val="FFFFFF"/>
                </a:solidFill>
                <a:latin typeface="Century Gothic"/>
                <a:cs typeface="Century Gothic"/>
              </a:rPr>
              <a:t>SECTION</a:t>
            </a:r>
            <a:r>
              <a:rPr sz="800" b="1" spc="155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800" b="1" spc="-25">
                <a:solidFill>
                  <a:srgbClr val="FFFFFF"/>
                </a:solidFill>
                <a:latin typeface="Century Gothic"/>
                <a:cs typeface="Century Gothic"/>
              </a:rPr>
              <a:t>1:</a:t>
            </a:r>
            <a:endParaRPr sz="800">
              <a:latin typeface="Century Gothic"/>
              <a:cs typeface="Century Gothic"/>
            </a:endParaRPr>
          </a:p>
          <a:p>
            <a:pPr marL="12700">
              <a:spcBef>
                <a:spcPts val="110"/>
              </a:spcBef>
            </a:pPr>
            <a:r>
              <a:rPr lang="en-GB" sz="800" spc="-10">
                <a:solidFill>
                  <a:srgbClr val="FFFFFF"/>
                </a:solidFill>
                <a:latin typeface="Calibri"/>
                <a:cs typeface="Calibri"/>
              </a:rPr>
              <a:t>Pilot Overview</a:t>
            </a:r>
            <a:endParaRPr/>
          </a:p>
        </p:txBody>
      </p:sp>
      <p:sp>
        <p:nvSpPr>
          <p:cNvPr id="26" name="object 9">
            <a:extLst>
              <a:ext uri="{FF2B5EF4-FFF2-40B4-BE49-F238E27FC236}">
                <a16:creationId xmlns:a16="http://schemas.microsoft.com/office/drawing/2014/main" id="{12B4A0E1-B1A4-D3AB-296B-A59338C79024}"/>
              </a:ext>
            </a:extLst>
          </p:cNvPr>
          <p:cNvSpPr txBox="1"/>
          <p:nvPr/>
        </p:nvSpPr>
        <p:spPr>
          <a:xfrm>
            <a:off x="278664" y="1156522"/>
            <a:ext cx="1248947" cy="285976"/>
          </a:xfrm>
          <a:prstGeom prst="rect">
            <a:avLst/>
          </a:prstGeom>
        </p:spPr>
        <p:txBody>
          <a:bodyPr vert="horz" wrap="square" lIns="0" tIns="26670" rIns="0" bIns="0" rtlCol="0" anchor="t">
            <a:spAutoFit/>
          </a:bodyPr>
          <a:lstStyle/>
          <a:p>
            <a:pPr marL="12700">
              <a:lnSpc>
                <a:spcPct val="100000"/>
              </a:lnSpc>
              <a:spcBef>
                <a:spcPts val="210"/>
              </a:spcBef>
            </a:pPr>
            <a:r>
              <a:rPr sz="800" b="1">
                <a:solidFill>
                  <a:srgbClr val="FFFFFF"/>
                </a:solidFill>
                <a:latin typeface="Century Gothic"/>
                <a:cs typeface="Century Gothic"/>
              </a:rPr>
              <a:t>SECTION</a:t>
            </a:r>
            <a:r>
              <a:rPr sz="800" b="1" spc="155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800" b="1" spc="-25">
                <a:solidFill>
                  <a:srgbClr val="FFFFFF"/>
                </a:solidFill>
                <a:latin typeface="Century Gothic"/>
                <a:cs typeface="Century Gothic"/>
              </a:rPr>
              <a:t>2:</a:t>
            </a:r>
            <a:endParaRPr sz="800">
              <a:latin typeface="Century Gothic"/>
              <a:cs typeface="Century Gothic"/>
            </a:endParaRPr>
          </a:p>
          <a:p>
            <a:pPr marL="12700">
              <a:spcBef>
                <a:spcPts val="110"/>
              </a:spcBef>
            </a:pPr>
            <a:r>
              <a:rPr lang="en-AU" sz="800" spc="-1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Pilot Scope</a:t>
            </a:r>
            <a:endParaRPr/>
          </a:p>
        </p:txBody>
      </p:sp>
      <p:sp>
        <p:nvSpPr>
          <p:cNvPr id="30" name="object 10">
            <a:extLst>
              <a:ext uri="{FF2B5EF4-FFF2-40B4-BE49-F238E27FC236}">
                <a16:creationId xmlns:a16="http://schemas.microsoft.com/office/drawing/2014/main" id="{DFAF934E-B550-5F6B-5D7A-D9FD0C53787F}"/>
              </a:ext>
            </a:extLst>
          </p:cNvPr>
          <p:cNvSpPr txBox="1"/>
          <p:nvPr/>
        </p:nvSpPr>
        <p:spPr>
          <a:xfrm>
            <a:off x="308350" y="1873959"/>
            <a:ext cx="1187842" cy="1101584"/>
          </a:xfrm>
          <a:prstGeom prst="rect">
            <a:avLst/>
          </a:prstGeom>
        </p:spPr>
        <p:txBody>
          <a:bodyPr vert="horz" wrap="square" lIns="0" tIns="26670" rIns="0" bIns="0" rtlCol="0" anchor="t">
            <a:spAutoFit/>
          </a:bodyPr>
          <a:lstStyle/>
          <a:p>
            <a:pPr marL="12700">
              <a:spcBef>
                <a:spcPts val="210"/>
              </a:spcBef>
            </a:pPr>
            <a:r>
              <a:rPr sz="800" b="1">
                <a:solidFill>
                  <a:srgbClr val="FFFFFF"/>
                </a:solidFill>
                <a:latin typeface="Century Gothic"/>
                <a:cs typeface="Century Gothic"/>
              </a:rPr>
              <a:t>SECTION</a:t>
            </a:r>
            <a:r>
              <a:rPr lang="en-GB" sz="800" b="1" spc="155">
                <a:solidFill>
                  <a:srgbClr val="FFFFFF"/>
                </a:solidFill>
                <a:latin typeface="Century Gothic"/>
                <a:cs typeface="Century Gothic"/>
              </a:rPr>
              <a:t> 4</a:t>
            </a:r>
            <a:r>
              <a:rPr sz="800" b="1" spc="-25">
                <a:solidFill>
                  <a:srgbClr val="FFFFFF"/>
                </a:solidFill>
                <a:latin typeface="Century Gothic"/>
                <a:cs typeface="Century Gothic"/>
              </a:rPr>
              <a:t>:</a:t>
            </a:r>
            <a:endParaRPr sz="800">
              <a:latin typeface="Century Gothic"/>
              <a:cs typeface="Century Gothic"/>
            </a:endParaRPr>
          </a:p>
          <a:p>
            <a:pPr marL="12700">
              <a:spcBef>
                <a:spcPts val="112"/>
              </a:spcBef>
            </a:pPr>
            <a:r>
              <a:rPr lang="en-US" sz="800" spc="-10">
                <a:solidFill>
                  <a:srgbClr val="FFFFFF"/>
                </a:solidFill>
                <a:latin typeface="Calibri"/>
                <a:cs typeface="Calibri"/>
              </a:rPr>
              <a:t>Success criteria and metrics</a:t>
            </a:r>
            <a:endParaRPr lang="en-US"/>
          </a:p>
          <a:p>
            <a:pPr marL="12700">
              <a:spcBef>
                <a:spcPts val="112"/>
              </a:spcBef>
            </a:pPr>
            <a:r>
              <a:rPr lang="en-US" sz="800" spc="-1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 4.1 Adoption and usage</a:t>
            </a:r>
          </a:p>
          <a:p>
            <a:pPr marL="12700">
              <a:spcBef>
                <a:spcPts val="112"/>
              </a:spcBef>
            </a:pPr>
            <a:r>
              <a:rPr lang="en-US" sz="800" spc="-1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 4.2 Risk reduction</a:t>
            </a:r>
          </a:p>
          <a:p>
            <a:pPr marL="12700">
              <a:spcBef>
                <a:spcPts val="112"/>
              </a:spcBef>
            </a:pPr>
            <a:r>
              <a:rPr lang="en-US" sz="800" spc="-1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 4.3 User experience</a:t>
            </a:r>
          </a:p>
          <a:p>
            <a:pPr marL="12700">
              <a:spcBef>
                <a:spcPts val="112"/>
              </a:spcBef>
            </a:pPr>
            <a:r>
              <a:rPr lang="en-US" sz="800" spc="-1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 4.4 Operational and cost </a:t>
            </a:r>
          </a:p>
          <a:p>
            <a:pPr marL="12700">
              <a:spcBef>
                <a:spcPts val="112"/>
              </a:spcBef>
            </a:pPr>
            <a:r>
              <a:rPr lang="en-US" sz="800" spc="-1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     indicators</a:t>
            </a:r>
          </a:p>
          <a:p>
            <a:pPr marL="12700">
              <a:spcBef>
                <a:spcPts val="112"/>
              </a:spcBef>
            </a:pPr>
            <a:endParaRPr lang="en-US" sz="800" spc="-10">
              <a:solidFill>
                <a:srgbClr val="FFFFFF"/>
              </a:solidFill>
              <a:latin typeface="Calibri"/>
              <a:ea typeface="Calibri"/>
              <a:cs typeface="Calibri"/>
            </a:endParaRPr>
          </a:p>
        </p:txBody>
      </p:sp>
      <p:sp>
        <p:nvSpPr>
          <p:cNvPr id="32" name="object 13">
            <a:extLst>
              <a:ext uri="{FF2B5EF4-FFF2-40B4-BE49-F238E27FC236}">
                <a16:creationId xmlns:a16="http://schemas.microsoft.com/office/drawing/2014/main" id="{1C61672A-A223-8F38-5AB5-631C25EE4B07}"/>
              </a:ext>
            </a:extLst>
          </p:cNvPr>
          <p:cNvSpPr txBox="1"/>
          <p:nvPr/>
        </p:nvSpPr>
        <p:spPr>
          <a:xfrm>
            <a:off x="275507" y="1533309"/>
            <a:ext cx="1047490" cy="285976"/>
          </a:xfrm>
          <a:prstGeom prst="rect">
            <a:avLst/>
          </a:prstGeom>
        </p:spPr>
        <p:txBody>
          <a:bodyPr vert="horz" wrap="square" lIns="0" tIns="26670" rIns="0" bIns="0" rtlCol="0" anchor="t">
            <a:spAutoFit/>
          </a:bodyPr>
          <a:lstStyle/>
          <a:p>
            <a:pPr marL="12700">
              <a:spcBef>
                <a:spcPts val="210"/>
              </a:spcBef>
            </a:pPr>
            <a:r>
              <a:rPr sz="800" b="1">
                <a:solidFill>
                  <a:srgbClr val="FFFFFF"/>
                </a:solidFill>
                <a:latin typeface="Century Gothic"/>
                <a:cs typeface="Century Gothic"/>
              </a:rPr>
              <a:t>SECTION</a:t>
            </a:r>
            <a:r>
              <a:rPr lang="en-GB" sz="800" b="1" spc="155">
                <a:solidFill>
                  <a:srgbClr val="FFFFFF"/>
                </a:solidFill>
                <a:latin typeface="Century Gothic"/>
                <a:cs typeface="Century Gothic"/>
              </a:rPr>
              <a:t> 3</a:t>
            </a:r>
            <a:r>
              <a:rPr sz="800" b="1" spc="-25">
                <a:solidFill>
                  <a:srgbClr val="FFFFFF"/>
                </a:solidFill>
                <a:latin typeface="Century Gothic"/>
                <a:cs typeface="Century Gothic"/>
              </a:rPr>
              <a:t>:</a:t>
            </a:r>
            <a:endParaRPr sz="800">
              <a:latin typeface="Century Gothic"/>
              <a:cs typeface="Century Gothic"/>
            </a:endParaRPr>
          </a:p>
          <a:p>
            <a:pPr marL="12700">
              <a:spcBef>
                <a:spcPts val="110"/>
              </a:spcBef>
            </a:pPr>
            <a:r>
              <a:rPr lang="en-US" sz="800" spc="-10">
                <a:solidFill>
                  <a:srgbClr val="FFFFFF"/>
                </a:solidFill>
                <a:latin typeface="Calibri"/>
                <a:cs typeface="Calibri"/>
              </a:rPr>
              <a:t>Pilot use-case definition</a:t>
            </a:r>
            <a:endParaRPr/>
          </a:p>
        </p:txBody>
      </p:sp>
      <p:sp>
        <p:nvSpPr>
          <p:cNvPr id="34" name="object 18">
            <a:extLst>
              <a:ext uri="{FF2B5EF4-FFF2-40B4-BE49-F238E27FC236}">
                <a16:creationId xmlns:a16="http://schemas.microsoft.com/office/drawing/2014/main" id="{B9BC7DA3-5602-79E8-EDA5-8341A93E7B46}"/>
              </a:ext>
            </a:extLst>
          </p:cNvPr>
          <p:cNvSpPr/>
          <p:nvPr/>
        </p:nvSpPr>
        <p:spPr>
          <a:xfrm>
            <a:off x="217842" y="2989577"/>
            <a:ext cx="45720" cy="45720"/>
          </a:xfrm>
          <a:custGeom>
            <a:avLst/>
            <a:gdLst/>
            <a:ahLst/>
            <a:cxnLst/>
            <a:rect l="l" t="t" r="r" b="b"/>
            <a:pathLst>
              <a:path w="45720" h="45720">
                <a:moveTo>
                  <a:pt x="22860" y="0"/>
                </a:moveTo>
                <a:lnTo>
                  <a:pt x="13962" y="1796"/>
                </a:lnTo>
                <a:lnTo>
                  <a:pt x="6696" y="6696"/>
                </a:lnTo>
                <a:lnTo>
                  <a:pt x="1796" y="13962"/>
                </a:lnTo>
                <a:lnTo>
                  <a:pt x="0" y="22860"/>
                </a:lnTo>
                <a:lnTo>
                  <a:pt x="1796" y="31757"/>
                </a:lnTo>
                <a:lnTo>
                  <a:pt x="6696" y="39023"/>
                </a:lnTo>
                <a:lnTo>
                  <a:pt x="13962" y="43923"/>
                </a:lnTo>
                <a:lnTo>
                  <a:pt x="22860" y="45720"/>
                </a:lnTo>
                <a:lnTo>
                  <a:pt x="31757" y="43923"/>
                </a:lnTo>
                <a:lnTo>
                  <a:pt x="39023" y="39023"/>
                </a:lnTo>
                <a:lnTo>
                  <a:pt x="43923" y="31757"/>
                </a:lnTo>
                <a:lnTo>
                  <a:pt x="45720" y="22860"/>
                </a:lnTo>
                <a:lnTo>
                  <a:pt x="43923" y="13962"/>
                </a:lnTo>
                <a:lnTo>
                  <a:pt x="39023" y="6696"/>
                </a:lnTo>
                <a:lnTo>
                  <a:pt x="31757" y="1796"/>
                </a:lnTo>
                <a:lnTo>
                  <a:pt x="2286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13">
            <a:extLst>
              <a:ext uri="{FF2B5EF4-FFF2-40B4-BE49-F238E27FC236}">
                <a16:creationId xmlns:a16="http://schemas.microsoft.com/office/drawing/2014/main" id="{CFCFDE88-E32E-E11D-FCBE-192B03791119}"/>
              </a:ext>
            </a:extLst>
          </p:cNvPr>
          <p:cNvSpPr txBox="1"/>
          <p:nvPr/>
        </p:nvSpPr>
        <p:spPr>
          <a:xfrm>
            <a:off x="275565" y="2924619"/>
            <a:ext cx="1265992" cy="285976"/>
          </a:xfrm>
          <a:prstGeom prst="rect">
            <a:avLst/>
          </a:prstGeom>
        </p:spPr>
        <p:txBody>
          <a:bodyPr vert="horz" wrap="square" lIns="0" tIns="26670" rIns="0" bIns="0" rtlCol="0" anchor="t">
            <a:spAutoFit/>
          </a:bodyPr>
          <a:lstStyle/>
          <a:p>
            <a:pPr marL="12700">
              <a:spcBef>
                <a:spcPts val="210"/>
              </a:spcBef>
            </a:pPr>
            <a:r>
              <a:rPr sz="800" b="1">
                <a:solidFill>
                  <a:srgbClr val="FFFFFF"/>
                </a:solidFill>
                <a:latin typeface="Century Gothic"/>
                <a:cs typeface="Century Gothic"/>
              </a:rPr>
              <a:t>SECTION</a:t>
            </a:r>
            <a:r>
              <a:rPr lang="en-GB" sz="800" b="1" spc="155">
                <a:solidFill>
                  <a:srgbClr val="FFFFFF"/>
                </a:solidFill>
                <a:latin typeface="Century Gothic"/>
                <a:cs typeface="Century Gothic"/>
              </a:rPr>
              <a:t> 5</a:t>
            </a:r>
            <a:r>
              <a:rPr sz="800" b="1" spc="-25">
                <a:solidFill>
                  <a:srgbClr val="FFFFFF"/>
                </a:solidFill>
                <a:latin typeface="Century Gothic"/>
                <a:cs typeface="Century Gothic"/>
              </a:rPr>
              <a:t>:</a:t>
            </a:r>
            <a:endParaRPr sz="800">
              <a:latin typeface="Century Gothic"/>
              <a:cs typeface="Century Gothic"/>
            </a:endParaRPr>
          </a:p>
          <a:p>
            <a:pPr marL="12700">
              <a:spcBef>
                <a:spcPts val="110"/>
              </a:spcBef>
            </a:pPr>
            <a:r>
              <a:rPr lang="en-US" sz="800" spc="-10">
                <a:solidFill>
                  <a:srgbClr val="FFFFFF"/>
                </a:solidFill>
                <a:latin typeface="Calibri"/>
                <a:cs typeface="Calibri"/>
              </a:rPr>
              <a:t>30-day timeline</a:t>
            </a:r>
            <a:endParaRPr/>
          </a:p>
        </p:txBody>
      </p:sp>
      <p:sp>
        <p:nvSpPr>
          <p:cNvPr id="38" name="object 13">
            <a:extLst>
              <a:ext uri="{FF2B5EF4-FFF2-40B4-BE49-F238E27FC236}">
                <a16:creationId xmlns:a16="http://schemas.microsoft.com/office/drawing/2014/main" id="{10ED29B0-18A5-E37F-309E-12A5F8199258}"/>
              </a:ext>
            </a:extLst>
          </p:cNvPr>
          <p:cNvSpPr txBox="1"/>
          <p:nvPr/>
        </p:nvSpPr>
        <p:spPr>
          <a:xfrm>
            <a:off x="290195" y="3317973"/>
            <a:ext cx="1265992" cy="285976"/>
          </a:xfrm>
          <a:prstGeom prst="rect">
            <a:avLst/>
          </a:prstGeom>
        </p:spPr>
        <p:txBody>
          <a:bodyPr vert="horz" wrap="square" lIns="0" tIns="26670" rIns="0" bIns="0" rtlCol="0" anchor="t">
            <a:spAutoFit/>
          </a:bodyPr>
          <a:lstStyle/>
          <a:p>
            <a:pPr marL="12700">
              <a:spcBef>
                <a:spcPts val="210"/>
              </a:spcBef>
            </a:pPr>
            <a:r>
              <a:rPr sz="800" b="1">
                <a:solidFill>
                  <a:srgbClr val="FFFFFF"/>
                </a:solidFill>
                <a:latin typeface="Century Gothic"/>
                <a:cs typeface="Century Gothic"/>
              </a:rPr>
              <a:t>SECTION</a:t>
            </a:r>
            <a:r>
              <a:rPr lang="en-GB" sz="800" b="1" spc="155">
                <a:solidFill>
                  <a:srgbClr val="FFFFFF"/>
                </a:solidFill>
                <a:latin typeface="Century Gothic"/>
                <a:cs typeface="Century Gothic"/>
              </a:rPr>
              <a:t> 6</a:t>
            </a:r>
            <a:r>
              <a:rPr sz="800" b="1" spc="-25">
                <a:solidFill>
                  <a:srgbClr val="FFFFFF"/>
                </a:solidFill>
                <a:latin typeface="Century Gothic"/>
                <a:cs typeface="Century Gothic"/>
              </a:rPr>
              <a:t>:</a:t>
            </a:r>
            <a:endParaRPr sz="800">
              <a:latin typeface="Century Gothic"/>
              <a:cs typeface="Century Gothic"/>
            </a:endParaRPr>
          </a:p>
          <a:p>
            <a:pPr marL="12700">
              <a:spcBef>
                <a:spcPts val="110"/>
              </a:spcBef>
            </a:pPr>
            <a:r>
              <a:rPr lang="en-US" sz="800" spc="-10">
                <a:solidFill>
                  <a:srgbClr val="FFFFFF"/>
                </a:solidFill>
                <a:latin typeface="Calibri"/>
                <a:cs typeface="Calibri"/>
              </a:rPr>
              <a:t>Roles and responsibilities</a:t>
            </a:r>
            <a:endParaRPr/>
          </a:p>
        </p:txBody>
      </p:sp>
      <p:sp>
        <p:nvSpPr>
          <p:cNvPr id="40" name="object 13">
            <a:extLst>
              <a:ext uri="{FF2B5EF4-FFF2-40B4-BE49-F238E27FC236}">
                <a16:creationId xmlns:a16="http://schemas.microsoft.com/office/drawing/2014/main" id="{BFEC0B1C-61B1-24CE-FD19-6DA643F9585D}"/>
              </a:ext>
            </a:extLst>
          </p:cNvPr>
          <p:cNvSpPr txBox="1"/>
          <p:nvPr/>
        </p:nvSpPr>
        <p:spPr>
          <a:xfrm>
            <a:off x="290258" y="3747750"/>
            <a:ext cx="1265992" cy="285976"/>
          </a:xfrm>
          <a:prstGeom prst="rect">
            <a:avLst/>
          </a:prstGeom>
        </p:spPr>
        <p:txBody>
          <a:bodyPr vert="horz" wrap="square" lIns="0" tIns="26670" rIns="0" bIns="0" rtlCol="0" anchor="t">
            <a:spAutoFit/>
          </a:bodyPr>
          <a:lstStyle/>
          <a:p>
            <a:pPr marL="12700">
              <a:spcBef>
                <a:spcPts val="210"/>
              </a:spcBef>
            </a:pPr>
            <a:r>
              <a:rPr sz="800" b="1">
                <a:solidFill>
                  <a:srgbClr val="FFFFFF"/>
                </a:solidFill>
                <a:latin typeface="Century Gothic"/>
                <a:cs typeface="Century Gothic"/>
              </a:rPr>
              <a:t>SECTION</a:t>
            </a:r>
            <a:r>
              <a:rPr lang="en-GB" sz="800" b="1" spc="155">
                <a:solidFill>
                  <a:srgbClr val="FFFFFF"/>
                </a:solidFill>
                <a:latin typeface="Century Gothic"/>
                <a:cs typeface="Century Gothic"/>
              </a:rPr>
              <a:t> 7</a:t>
            </a:r>
            <a:r>
              <a:rPr sz="800" b="1" spc="-25">
                <a:solidFill>
                  <a:srgbClr val="FFFFFF"/>
                </a:solidFill>
                <a:latin typeface="Century Gothic"/>
                <a:cs typeface="Century Gothic"/>
              </a:rPr>
              <a:t>:</a:t>
            </a:r>
            <a:endParaRPr sz="800">
              <a:latin typeface="Century Gothic"/>
              <a:cs typeface="Century Gothic"/>
            </a:endParaRPr>
          </a:p>
          <a:p>
            <a:pPr marL="12700">
              <a:spcBef>
                <a:spcPts val="110"/>
              </a:spcBef>
            </a:pPr>
            <a:r>
              <a:rPr lang="en-US" sz="800" spc="-10">
                <a:solidFill>
                  <a:srgbClr val="FFFFFF"/>
                </a:solidFill>
                <a:latin typeface="Calibri"/>
                <a:cs typeface="Calibri"/>
              </a:rPr>
              <a:t>Form to fill</a:t>
            </a:r>
            <a:endParaRPr lang="en-US"/>
          </a:p>
        </p:txBody>
      </p:sp>
      <p:sp>
        <p:nvSpPr>
          <p:cNvPr id="2" name="TextBox 5">
            <a:extLst>
              <a:ext uri="{FF2B5EF4-FFF2-40B4-BE49-F238E27FC236}">
                <a16:creationId xmlns:a16="http://schemas.microsoft.com/office/drawing/2014/main" id="{9FAB392E-2CAE-6102-D154-C179CFAFA209}"/>
              </a:ext>
            </a:extLst>
          </p:cNvPr>
          <p:cNvSpPr txBox="1"/>
          <p:nvPr/>
        </p:nvSpPr>
        <p:spPr>
          <a:xfrm>
            <a:off x="2273211" y="7146353"/>
            <a:ext cx="2405302" cy="369332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kern="0"/>
            </a:defPPr>
          </a:lstStyle>
          <a:p>
            <a:pPr algn="l"/>
            <a:r>
              <a:rPr lang="en-GB">
                <a:solidFill>
                  <a:srgbClr val="FF0000"/>
                </a:solidFill>
              </a:rPr>
              <a:t>Insert your logo here</a:t>
            </a:r>
          </a:p>
        </p:txBody>
      </p:sp>
    </p:spTree>
    <p:extLst>
      <p:ext uri="{BB962C8B-B14F-4D97-AF65-F5344CB8AC3E}">
        <p14:creationId xmlns:p14="http://schemas.microsoft.com/office/powerpoint/2010/main" val="349969746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97CFD872-4843-C0B6-D5F6-EBE629B274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object 2">
            <a:extLst>
              <a:ext uri="{FF2B5EF4-FFF2-40B4-BE49-F238E27FC236}">
                <a16:creationId xmlns:a16="http://schemas.microsoft.com/office/drawing/2014/main" id="{B5A5851D-B7BF-988D-9236-FE71E8BDEB51}"/>
              </a:ext>
            </a:extLst>
          </p:cNvPr>
          <p:cNvSpPr/>
          <p:nvPr/>
        </p:nvSpPr>
        <p:spPr>
          <a:xfrm>
            <a:off x="1594779" y="7284"/>
            <a:ext cx="8675095" cy="7772400"/>
          </a:xfrm>
          <a:custGeom>
            <a:avLst/>
            <a:gdLst/>
            <a:ahLst/>
            <a:cxnLst/>
            <a:rect l="l" t="t" r="r" b="b"/>
            <a:pathLst>
              <a:path w="8449310" h="7772400">
                <a:moveTo>
                  <a:pt x="8449056" y="0"/>
                </a:moveTo>
                <a:lnTo>
                  <a:pt x="0" y="0"/>
                </a:lnTo>
                <a:lnTo>
                  <a:pt x="0" y="7772400"/>
                </a:lnTo>
                <a:lnTo>
                  <a:pt x="8449056" y="7772400"/>
                </a:lnTo>
                <a:lnTo>
                  <a:pt x="8449056" y="0"/>
                </a:lnTo>
                <a:close/>
              </a:path>
            </a:pathLst>
          </a:custGeom>
          <a:solidFill>
            <a:srgbClr val="141414"/>
          </a:solidFill>
        </p:spPr>
        <p:txBody>
          <a:bodyPr wrap="square" lIns="0" tIns="0" rIns="0" bIns="0" rtlCol="0"/>
          <a:lstStyle/>
          <a:p>
            <a:endParaRPr lang="en-GB"/>
          </a:p>
        </p:txBody>
      </p:sp>
      <p:sp>
        <p:nvSpPr>
          <p:cNvPr id="4" name="object 4">
            <a:extLst>
              <a:ext uri="{FF2B5EF4-FFF2-40B4-BE49-F238E27FC236}">
                <a16:creationId xmlns:a16="http://schemas.microsoft.com/office/drawing/2014/main" id="{8248BFA2-9E7C-0EE5-A7A7-E2F49B53F6C6}"/>
              </a:ext>
            </a:extLst>
          </p:cNvPr>
          <p:cNvSpPr/>
          <p:nvPr/>
        </p:nvSpPr>
        <p:spPr>
          <a:xfrm>
            <a:off x="8798763" y="1270685"/>
            <a:ext cx="1259840" cy="3453765"/>
          </a:xfrm>
          <a:custGeom>
            <a:avLst/>
            <a:gdLst/>
            <a:ahLst/>
            <a:cxnLst/>
            <a:rect l="l" t="t" r="r" b="b"/>
            <a:pathLst>
              <a:path w="1259840" h="3453765">
                <a:moveTo>
                  <a:pt x="710501" y="293446"/>
                </a:moveTo>
                <a:lnTo>
                  <a:pt x="699630" y="286931"/>
                </a:lnTo>
                <a:lnTo>
                  <a:pt x="680999" y="317982"/>
                </a:lnTo>
                <a:lnTo>
                  <a:pt x="650875" y="297484"/>
                </a:lnTo>
                <a:lnTo>
                  <a:pt x="274205" y="940917"/>
                </a:lnTo>
                <a:lnTo>
                  <a:pt x="320154" y="940917"/>
                </a:lnTo>
                <a:lnTo>
                  <a:pt x="70180" y="1362621"/>
                </a:lnTo>
                <a:lnTo>
                  <a:pt x="68313" y="1370698"/>
                </a:lnTo>
                <a:lnTo>
                  <a:pt x="69875" y="1370698"/>
                </a:lnTo>
                <a:lnTo>
                  <a:pt x="72974" y="1371320"/>
                </a:lnTo>
                <a:lnTo>
                  <a:pt x="710501" y="293446"/>
                </a:lnTo>
                <a:close/>
              </a:path>
              <a:path w="1259840" h="3453765">
                <a:moveTo>
                  <a:pt x="711746" y="571690"/>
                </a:moveTo>
                <a:lnTo>
                  <a:pt x="700874" y="565175"/>
                </a:lnTo>
                <a:lnTo>
                  <a:pt x="679450" y="605231"/>
                </a:lnTo>
                <a:lnTo>
                  <a:pt x="648081" y="586282"/>
                </a:lnTo>
                <a:lnTo>
                  <a:pt x="441579" y="942784"/>
                </a:lnTo>
                <a:lnTo>
                  <a:pt x="488162" y="941844"/>
                </a:lnTo>
                <a:lnTo>
                  <a:pt x="192532" y="1440878"/>
                </a:lnTo>
                <a:lnTo>
                  <a:pt x="199364" y="1439011"/>
                </a:lnTo>
                <a:lnTo>
                  <a:pt x="711746" y="571690"/>
                </a:lnTo>
                <a:close/>
              </a:path>
              <a:path w="1259840" h="3453765">
                <a:moveTo>
                  <a:pt x="711746" y="6527"/>
                </a:moveTo>
                <a:lnTo>
                  <a:pt x="700874" y="0"/>
                </a:lnTo>
                <a:lnTo>
                  <a:pt x="684110" y="27635"/>
                </a:lnTo>
                <a:lnTo>
                  <a:pt x="654608" y="6210"/>
                </a:lnTo>
                <a:lnTo>
                  <a:pt x="106197" y="940917"/>
                </a:lnTo>
                <a:lnTo>
                  <a:pt x="153403" y="939368"/>
                </a:lnTo>
                <a:lnTo>
                  <a:pt x="0" y="1197114"/>
                </a:lnTo>
                <a:lnTo>
                  <a:pt x="5905" y="1199908"/>
                </a:lnTo>
                <a:lnTo>
                  <a:pt x="711746" y="6527"/>
                </a:lnTo>
                <a:close/>
              </a:path>
              <a:path w="1259840" h="3453765">
                <a:moveTo>
                  <a:pt x="743102" y="809244"/>
                </a:moveTo>
                <a:lnTo>
                  <a:pt x="737514" y="805840"/>
                </a:lnTo>
                <a:lnTo>
                  <a:pt x="336613" y="1483106"/>
                </a:lnTo>
                <a:lnTo>
                  <a:pt x="337845" y="1485290"/>
                </a:lnTo>
                <a:lnTo>
                  <a:pt x="340956" y="1489011"/>
                </a:lnTo>
                <a:lnTo>
                  <a:pt x="743102" y="809244"/>
                </a:lnTo>
                <a:close/>
              </a:path>
              <a:path w="1259840" h="3453765">
                <a:moveTo>
                  <a:pt x="867625" y="883475"/>
                </a:moveTo>
                <a:lnTo>
                  <a:pt x="856754" y="876947"/>
                </a:lnTo>
                <a:lnTo>
                  <a:pt x="814832" y="945578"/>
                </a:lnTo>
                <a:lnTo>
                  <a:pt x="773226" y="945578"/>
                </a:lnTo>
                <a:lnTo>
                  <a:pt x="640930" y="1174750"/>
                </a:lnTo>
                <a:lnTo>
                  <a:pt x="639076" y="1254556"/>
                </a:lnTo>
                <a:lnTo>
                  <a:pt x="173266" y="2042083"/>
                </a:lnTo>
                <a:lnTo>
                  <a:pt x="162966" y="2071293"/>
                </a:lnTo>
                <a:lnTo>
                  <a:pt x="159296" y="2080895"/>
                </a:lnTo>
                <a:lnTo>
                  <a:pt x="867625" y="883475"/>
                </a:lnTo>
                <a:close/>
              </a:path>
              <a:path w="1259840" h="3453765">
                <a:moveTo>
                  <a:pt x="1032840" y="890308"/>
                </a:moveTo>
                <a:lnTo>
                  <a:pt x="1021969" y="883780"/>
                </a:lnTo>
                <a:lnTo>
                  <a:pt x="982535" y="948372"/>
                </a:lnTo>
                <a:lnTo>
                  <a:pt x="941539" y="946823"/>
                </a:lnTo>
                <a:lnTo>
                  <a:pt x="637527" y="1463865"/>
                </a:lnTo>
                <a:lnTo>
                  <a:pt x="637527" y="1540256"/>
                </a:lnTo>
                <a:lnTo>
                  <a:pt x="29197" y="2569057"/>
                </a:lnTo>
                <a:lnTo>
                  <a:pt x="33845" y="2573718"/>
                </a:lnTo>
                <a:lnTo>
                  <a:pt x="35712" y="2575890"/>
                </a:lnTo>
                <a:lnTo>
                  <a:pt x="1032840" y="890308"/>
                </a:lnTo>
                <a:close/>
              </a:path>
              <a:path w="1259840" h="3453765">
                <a:moveTo>
                  <a:pt x="1206741" y="883158"/>
                </a:moveTo>
                <a:lnTo>
                  <a:pt x="1195870" y="876325"/>
                </a:lnTo>
                <a:lnTo>
                  <a:pt x="1151153" y="949604"/>
                </a:lnTo>
                <a:lnTo>
                  <a:pt x="1109535" y="949604"/>
                </a:lnTo>
                <a:lnTo>
                  <a:pt x="634733" y="1752968"/>
                </a:lnTo>
                <a:lnTo>
                  <a:pt x="633806" y="1830285"/>
                </a:lnTo>
                <a:lnTo>
                  <a:pt x="106514" y="2722448"/>
                </a:lnTo>
                <a:lnTo>
                  <a:pt x="109308" y="2724632"/>
                </a:lnTo>
                <a:lnTo>
                  <a:pt x="114896" y="2728353"/>
                </a:lnTo>
                <a:lnTo>
                  <a:pt x="1206741" y="883158"/>
                </a:lnTo>
                <a:close/>
              </a:path>
              <a:path w="1259840" h="3453765">
                <a:moveTo>
                  <a:pt x="1259624" y="1836420"/>
                </a:moveTo>
                <a:lnTo>
                  <a:pt x="621068" y="2910014"/>
                </a:lnTo>
                <a:lnTo>
                  <a:pt x="620128" y="2986100"/>
                </a:lnTo>
                <a:lnTo>
                  <a:pt x="353072" y="3437928"/>
                </a:lnTo>
                <a:lnTo>
                  <a:pt x="356793" y="3443211"/>
                </a:lnTo>
                <a:lnTo>
                  <a:pt x="359587" y="3448177"/>
                </a:lnTo>
                <a:lnTo>
                  <a:pt x="362077" y="3453765"/>
                </a:lnTo>
                <a:lnTo>
                  <a:pt x="1259624" y="1938197"/>
                </a:lnTo>
                <a:lnTo>
                  <a:pt x="1259624" y="1836420"/>
                </a:lnTo>
                <a:close/>
              </a:path>
              <a:path w="1259840" h="3453765">
                <a:moveTo>
                  <a:pt x="1259624" y="1552397"/>
                </a:moveTo>
                <a:lnTo>
                  <a:pt x="624166" y="2621851"/>
                </a:lnTo>
                <a:lnTo>
                  <a:pt x="624166" y="2696997"/>
                </a:lnTo>
                <a:lnTo>
                  <a:pt x="218300" y="3381108"/>
                </a:lnTo>
                <a:lnTo>
                  <a:pt x="224193" y="3380168"/>
                </a:lnTo>
                <a:lnTo>
                  <a:pt x="230720" y="3379546"/>
                </a:lnTo>
                <a:lnTo>
                  <a:pt x="236931" y="3379241"/>
                </a:lnTo>
                <a:lnTo>
                  <a:pt x="1259624" y="1651850"/>
                </a:lnTo>
                <a:lnTo>
                  <a:pt x="1259624" y="1552397"/>
                </a:lnTo>
                <a:close/>
              </a:path>
              <a:path w="1259840" h="3453765">
                <a:moveTo>
                  <a:pt x="1259624" y="1266977"/>
                </a:moveTo>
                <a:lnTo>
                  <a:pt x="627583" y="2331809"/>
                </a:lnTo>
                <a:lnTo>
                  <a:pt x="626960" y="2408517"/>
                </a:lnTo>
                <a:lnTo>
                  <a:pt x="178549" y="3164979"/>
                </a:lnTo>
                <a:lnTo>
                  <a:pt x="178549" y="3166211"/>
                </a:lnTo>
                <a:lnTo>
                  <a:pt x="177304" y="3168700"/>
                </a:lnTo>
                <a:lnTo>
                  <a:pt x="167487" y="3198977"/>
                </a:lnTo>
                <a:lnTo>
                  <a:pt x="162153" y="3214116"/>
                </a:lnTo>
                <a:lnTo>
                  <a:pt x="156502" y="3229254"/>
                </a:lnTo>
                <a:lnTo>
                  <a:pt x="1259624" y="1365834"/>
                </a:lnTo>
                <a:lnTo>
                  <a:pt x="1259624" y="1266977"/>
                </a:lnTo>
                <a:close/>
              </a:path>
              <a:path w="1259840" h="3453765">
                <a:moveTo>
                  <a:pt x="1259624" y="982116"/>
                </a:moveTo>
                <a:lnTo>
                  <a:pt x="630999" y="2043010"/>
                </a:lnTo>
                <a:lnTo>
                  <a:pt x="635965" y="2118461"/>
                </a:lnTo>
                <a:lnTo>
                  <a:pt x="154952" y="2928963"/>
                </a:lnTo>
                <a:lnTo>
                  <a:pt x="156819" y="2932074"/>
                </a:lnTo>
                <a:lnTo>
                  <a:pt x="158369" y="2935173"/>
                </a:lnTo>
                <a:lnTo>
                  <a:pt x="159613" y="2938284"/>
                </a:lnTo>
                <a:lnTo>
                  <a:pt x="1259624" y="1079576"/>
                </a:lnTo>
                <a:lnTo>
                  <a:pt x="1259624" y="982116"/>
                </a:lnTo>
                <a:close/>
              </a:path>
              <a:path w="1259840" h="3453765">
                <a:moveTo>
                  <a:pt x="1259636" y="2122576"/>
                </a:moveTo>
                <a:lnTo>
                  <a:pt x="726020" y="3019336"/>
                </a:lnTo>
                <a:lnTo>
                  <a:pt x="789381" y="3019336"/>
                </a:lnTo>
                <a:lnTo>
                  <a:pt x="1259636" y="2225243"/>
                </a:lnTo>
                <a:lnTo>
                  <a:pt x="1259636" y="2122576"/>
                </a:lnTo>
                <a:close/>
              </a:path>
            </a:pathLst>
          </a:custGeom>
          <a:solidFill>
            <a:srgbClr val="00C0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>
            <a:extLst>
              <a:ext uri="{FF2B5EF4-FFF2-40B4-BE49-F238E27FC236}">
                <a16:creationId xmlns:a16="http://schemas.microsoft.com/office/drawing/2014/main" id="{91749BFC-D098-B4F4-2C04-AB942A50B77A}"/>
              </a:ext>
            </a:extLst>
          </p:cNvPr>
          <p:cNvSpPr txBox="1"/>
          <p:nvPr/>
        </p:nvSpPr>
        <p:spPr>
          <a:xfrm>
            <a:off x="330200" y="636905"/>
            <a:ext cx="1185212" cy="285976"/>
          </a:xfrm>
          <a:prstGeom prst="rect">
            <a:avLst/>
          </a:prstGeom>
        </p:spPr>
        <p:txBody>
          <a:bodyPr vert="horz" wrap="square" lIns="0" tIns="26670" rIns="0" bIns="0" rtlCol="0" anchor="t">
            <a:spAutoFit/>
          </a:bodyPr>
          <a:lstStyle/>
          <a:p>
            <a:pPr marL="12700">
              <a:lnSpc>
                <a:spcPct val="100000"/>
              </a:lnSpc>
              <a:spcBef>
                <a:spcPts val="210"/>
              </a:spcBef>
            </a:pPr>
            <a:r>
              <a:rPr sz="800" b="1">
                <a:solidFill>
                  <a:srgbClr val="FFFFFF"/>
                </a:solidFill>
                <a:latin typeface="Century Gothic"/>
                <a:cs typeface="Century Gothic"/>
              </a:rPr>
              <a:t>SECTION</a:t>
            </a:r>
            <a:r>
              <a:rPr sz="800" b="1" spc="155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800" b="1" spc="-25">
                <a:solidFill>
                  <a:srgbClr val="FFFFFF"/>
                </a:solidFill>
                <a:latin typeface="Century Gothic"/>
                <a:cs typeface="Century Gothic"/>
              </a:rPr>
              <a:t>1:</a:t>
            </a:r>
            <a:endParaRPr sz="800">
              <a:latin typeface="Century Gothic"/>
              <a:cs typeface="Century Gothic"/>
            </a:endParaRPr>
          </a:p>
          <a:p>
            <a:pPr marL="12700">
              <a:spcBef>
                <a:spcPts val="110"/>
              </a:spcBef>
            </a:pPr>
            <a:r>
              <a:rPr lang="en-GB" sz="800" spc="-10">
                <a:solidFill>
                  <a:srgbClr val="FFFFFF"/>
                </a:solidFill>
                <a:latin typeface="Calibri"/>
                <a:cs typeface="Calibri"/>
              </a:rPr>
              <a:t>Partner Outbound Email #1 </a:t>
            </a:r>
            <a:endParaRPr/>
          </a:p>
        </p:txBody>
      </p:sp>
      <p:sp>
        <p:nvSpPr>
          <p:cNvPr id="9" name="object 9">
            <a:extLst>
              <a:ext uri="{FF2B5EF4-FFF2-40B4-BE49-F238E27FC236}">
                <a16:creationId xmlns:a16="http://schemas.microsoft.com/office/drawing/2014/main" id="{009AFECC-1FEB-31B1-C35C-EBDA8B7F63E0}"/>
              </a:ext>
            </a:extLst>
          </p:cNvPr>
          <p:cNvSpPr txBox="1"/>
          <p:nvPr/>
        </p:nvSpPr>
        <p:spPr>
          <a:xfrm>
            <a:off x="330200" y="1084250"/>
            <a:ext cx="1248947" cy="285976"/>
          </a:xfrm>
          <a:prstGeom prst="rect">
            <a:avLst/>
          </a:prstGeom>
        </p:spPr>
        <p:txBody>
          <a:bodyPr vert="horz" wrap="square" lIns="0" tIns="26670" rIns="0" bIns="0" rtlCol="0" anchor="t">
            <a:spAutoFit/>
          </a:bodyPr>
          <a:lstStyle/>
          <a:p>
            <a:pPr marL="12700">
              <a:lnSpc>
                <a:spcPct val="100000"/>
              </a:lnSpc>
              <a:spcBef>
                <a:spcPts val="210"/>
              </a:spcBef>
            </a:pPr>
            <a:r>
              <a:rPr sz="800" b="1">
                <a:solidFill>
                  <a:srgbClr val="FFFFFF"/>
                </a:solidFill>
                <a:latin typeface="Century Gothic"/>
                <a:cs typeface="Century Gothic"/>
              </a:rPr>
              <a:t>SECTION</a:t>
            </a:r>
            <a:r>
              <a:rPr sz="800" b="1" spc="155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800" b="1" spc="-25">
                <a:solidFill>
                  <a:srgbClr val="FFFFFF"/>
                </a:solidFill>
                <a:latin typeface="Century Gothic"/>
                <a:cs typeface="Century Gothic"/>
              </a:rPr>
              <a:t>2:</a:t>
            </a:r>
            <a:endParaRPr sz="800">
              <a:latin typeface="Century Gothic"/>
              <a:cs typeface="Century Gothic"/>
            </a:endParaRPr>
          </a:p>
          <a:p>
            <a:pPr marL="12700">
              <a:spcBef>
                <a:spcPts val="110"/>
              </a:spcBef>
            </a:pPr>
            <a:r>
              <a:rPr lang="en-AU" sz="800" spc="-1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Partner Outbound Email #2 </a:t>
            </a:r>
            <a:endParaRPr/>
          </a:p>
        </p:txBody>
      </p:sp>
      <p:sp>
        <p:nvSpPr>
          <p:cNvPr id="10" name="object 10">
            <a:extLst>
              <a:ext uri="{FF2B5EF4-FFF2-40B4-BE49-F238E27FC236}">
                <a16:creationId xmlns:a16="http://schemas.microsoft.com/office/drawing/2014/main" id="{94F774FC-F570-6DB4-BBF2-25087B954390}"/>
              </a:ext>
            </a:extLst>
          </p:cNvPr>
          <p:cNvSpPr txBox="1"/>
          <p:nvPr/>
        </p:nvSpPr>
        <p:spPr>
          <a:xfrm>
            <a:off x="330200" y="1531594"/>
            <a:ext cx="1187842" cy="285976"/>
          </a:xfrm>
          <a:prstGeom prst="rect">
            <a:avLst/>
          </a:prstGeom>
        </p:spPr>
        <p:txBody>
          <a:bodyPr vert="horz" wrap="square" lIns="0" tIns="26670" rIns="0" bIns="0" rtlCol="0" anchor="t">
            <a:spAutoFit/>
          </a:bodyPr>
          <a:lstStyle/>
          <a:p>
            <a:pPr marL="12700">
              <a:lnSpc>
                <a:spcPct val="100000"/>
              </a:lnSpc>
              <a:spcBef>
                <a:spcPts val="210"/>
              </a:spcBef>
            </a:pPr>
            <a:r>
              <a:rPr sz="800" b="1">
                <a:solidFill>
                  <a:srgbClr val="FFFFFF"/>
                </a:solidFill>
                <a:latin typeface="Century Gothic"/>
                <a:cs typeface="Century Gothic"/>
              </a:rPr>
              <a:t>SECTION</a:t>
            </a:r>
            <a:r>
              <a:rPr sz="800" b="1" spc="155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800" b="1" spc="-25">
                <a:solidFill>
                  <a:srgbClr val="FFFFFF"/>
                </a:solidFill>
                <a:latin typeface="Century Gothic"/>
                <a:cs typeface="Century Gothic"/>
              </a:rPr>
              <a:t>3:</a:t>
            </a:r>
            <a:endParaRPr sz="800">
              <a:latin typeface="Century Gothic"/>
              <a:cs typeface="Century Gothic"/>
            </a:endParaRPr>
          </a:p>
          <a:p>
            <a:pPr marL="12700">
              <a:spcBef>
                <a:spcPts val="114"/>
              </a:spcBef>
            </a:pPr>
            <a:r>
              <a:rPr lang="en-US" sz="800" spc="-10">
                <a:solidFill>
                  <a:srgbClr val="FFFFFF"/>
                </a:solidFill>
                <a:latin typeface="Calibri"/>
                <a:cs typeface="Calibri"/>
              </a:rPr>
              <a:t>Partner Outbound Email #3 </a:t>
            </a:r>
            <a:endParaRPr/>
          </a:p>
        </p:txBody>
      </p:sp>
      <p:sp>
        <p:nvSpPr>
          <p:cNvPr id="11" name="object 11">
            <a:extLst>
              <a:ext uri="{FF2B5EF4-FFF2-40B4-BE49-F238E27FC236}">
                <a16:creationId xmlns:a16="http://schemas.microsoft.com/office/drawing/2014/main" id="{BE8AD92F-774C-08C3-AFAF-190B0C762FFD}"/>
              </a:ext>
            </a:extLst>
          </p:cNvPr>
          <p:cNvSpPr txBox="1"/>
          <p:nvPr/>
        </p:nvSpPr>
        <p:spPr>
          <a:xfrm>
            <a:off x="330200" y="1949802"/>
            <a:ext cx="1362106" cy="285976"/>
          </a:xfrm>
          <a:prstGeom prst="rect">
            <a:avLst/>
          </a:prstGeom>
        </p:spPr>
        <p:txBody>
          <a:bodyPr vert="horz" wrap="square" lIns="0" tIns="26670" rIns="0" bIns="0" rtlCol="0" anchor="t">
            <a:spAutoFit/>
          </a:bodyPr>
          <a:lstStyle/>
          <a:p>
            <a:pPr marL="12700">
              <a:lnSpc>
                <a:spcPct val="100000"/>
              </a:lnSpc>
              <a:spcBef>
                <a:spcPts val="210"/>
              </a:spcBef>
            </a:pPr>
            <a:r>
              <a:rPr sz="800" b="1">
                <a:solidFill>
                  <a:srgbClr val="FFFFFF"/>
                </a:solidFill>
                <a:latin typeface="Century Gothic"/>
                <a:cs typeface="Century Gothic"/>
              </a:rPr>
              <a:t>SECTION</a:t>
            </a:r>
            <a:r>
              <a:rPr sz="800" b="1" spc="155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800" b="1" spc="-25">
                <a:solidFill>
                  <a:srgbClr val="FFFFFF"/>
                </a:solidFill>
                <a:latin typeface="Century Gothic"/>
                <a:cs typeface="Century Gothic"/>
              </a:rPr>
              <a:t>4:</a:t>
            </a:r>
            <a:endParaRPr sz="800">
              <a:latin typeface="Century Gothic"/>
              <a:cs typeface="Century Gothic"/>
            </a:endParaRPr>
          </a:p>
          <a:p>
            <a:pPr marL="12700">
              <a:spcBef>
                <a:spcPts val="114"/>
              </a:spcBef>
            </a:pPr>
            <a:r>
              <a:rPr lang="en-US" sz="800" spc="-10">
                <a:solidFill>
                  <a:srgbClr val="FFFFFF"/>
                </a:solidFill>
                <a:latin typeface="Calibri"/>
                <a:cs typeface="Calibri"/>
              </a:rPr>
              <a:t>LinkedIn Blurb #1 </a:t>
            </a:r>
            <a:endParaRPr/>
          </a:p>
        </p:txBody>
      </p:sp>
      <p:sp>
        <p:nvSpPr>
          <p:cNvPr id="12" name="object 12">
            <a:extLst>
              <a:ext uri="{FF2B5EF4-FFF2-40B4-BE49-F238E27FC236}">
                <a16:creationId xmlns:a16="http://schemas.microsoft.com/office/drawing/2014/main" id="{C16A3AB4-02D3-FB4A-A167-3A260D4C49C6}"/>
              </a:ext>
            </a:extLst>
          </p:cNvPr>
          <p:cNvSpPr txBox="1"/>
          <p:nvPr/>
        </p:nvSpPr>
        <p:spPr>
          <a:xfrm>
            <a:off x="330200" y="2426284"/>
            <a:ext cx="1255540" cy="285976"/>
          </a:xfrm>
          <a:prstGeom prst="rect">
            <a:avLst/>
          </a:prstGeom>
        </p:spPr>
        <p:txBody>
          <a:bodyPr vert="horz" wrap="square" lIns="0" tIns="26670" rIns="0" bIns="0" rtlCol="0" anchor="t">
            <a:spAutoFit/>
          </a:bodyPr>
          <a:lstStyle/>
          <a:p>
            <a:pPr marL="12700">
              <a:lnSpc>
                <a:spcPct val="100000"/>
              </a:lnSpc>
              <a:spcBef>
                <a:spcPts val="210"/>
              </a:spcBef>
            </a:pPr>
            <a:r>
              <a:rPr sz="800" b="1">
                <a:solidFill>
                  <a:srgbClr val="FFFFFF"/>
                </a:solidFill>
                <a:latin typeface="Century Gothic"/>
                <a:cs typeface="Century Gothic"/>
              </a:rPr>
              <a:t>SECTION</a:t>
            </a:r>
            <a:r>
              <a:rPr sz="800" b="1" spc="155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800" b="1" spc="-25">
                <a:solidFill>
                  <a:srgbClr val="FFFFFF"/>
                </a:solidFill>
                <a:latin typeface="Century Gothic"/>
                <a:cs typeface="Century Gothic"/>
              </a:rPr>
              <a:t>5:</a:t>
            </a:r>
            <a:endParaRPr sz="800">
              <a:latin typeface="Century Gothic"/>
              <a:cs typeface="Century Gothic"/>
            </a:endParaRPr>
          </a:p>
          <a:p>
            <a:pPr marL="12700">
              <a:spcBef>
                <a:spcPts val="114"/>
              </a:spcBef>
            </a:pPr>
            <a:r>
              <a:rPr lang="en-US" sz="800" spc="-10">
                <a:solidFill>
                  <a:srgbClr val="FFFFFF"/>
                </a:solidFill>
                <a:latin typeface="Calibri"/>
                <a:cs typeface="Calibri"/>
              </a:rPr>
              <a:t>LinkedIn Blurb #2</a:t>
            </a:r>
            <a:endParaRPr/>
          </a:p>
        </p:txBody>
      </p:sp>
      <p:sp>
        <p:nvSpPr>
          <p:cNvPr id="13" name="object 13">
            <a:extLst>
              <a:ext uri="{FF2B5EF4-FFF2-40B4-BE49-F238E27FC236}">
                <a16:creationId xmlns:a16="http://schemas.microsoft.com/office/drawing/2014/main" id="{54C9C0AE-A3EA-D420-C7A7-98D1FF24614A}"/>
              </a:ext>
            </a:extLst>
          </p:cNvPr>
          <p:cNvSpPr txBox="1"/>
          <p:nvPr/>
        </p:nvSpPr>
        <p:spPr>
          <a:xfrm>
            <a:off x="330200" y="2873629"/>
            <a:ext cx="1265992" cy="285976"/>
          </a:xfrm>
          <a:prstGeom prst="rect">
            <a:avLst/>
          </a:prstGeom>
        </p:spPr>
        <p:txBody>
          <a:bodyPr vert="horz" wrap="square" lIns="0" tIns="26670" rIns="0" bIns="0" rtlCol="0" anchor="t">
            <a:spAutoFit/>
          </a:bodyPr>
          <a:lstStyle/>
          <a:p>
            <a:pPr marL="12700">
              <a:lnSpc>
                <a:spcPct val="100000"/>
              </a:lnSpc>
              <a:spcBef>
                <a:spcPts val="210"/>
              </a:spcBef>
            </a:pPr>
            <a:r>
              <a:rPr sz="800" b="1">
                <a:solidFill>
                  <a:srgbClr val="FFFFFF"/>
                </a:solidFill>
                <a:latin typeface="Century Gothic"/>
                <a:cs typeface="Century Gothic"/>
              </a:rPr>
              <a:t>SECTION</a:t>
            </a:r>
            <a:r>
              <a:rPr sz="800" b="1" spc="155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800" b="1" spc="-25">
                <a:solidFill>
                  <a:srgbClr val="FFFFFF"/>
                </a:solidFill>
                <a:latin typeface="Century Gothic"/>
                <a:cs typeface="Century Gothic"/>
              </a:rPr>
              <a:t>6:</a:t>
            </a:r>
            <a:endParaRPr sz="800">
              <a:latin typeface="Century Gothic"/>
              <a:cs typeface="Century Gothic"/>
            </a:endParaRPr>
          </a:p>
          <a:p>
            <a:pPr marL="12700">
              <a:spcBef>
                <a:spcPts val="110"/>
              </a:spcBef>
            </a:pPr>
            <a:r>
              <a:rPr lang="en-US" sz="800" spc="-10">
                <a:solidFill>
                  <a:srgbClr val="FFFFFF"/>
                </a:solidFill>
                <a:latin typeface="Calibri"/>
                <a:cs typeface="Calibri"/>
              </a:rPr>
              <a:t>. LinkedIn Blurb #3 </a:t>
            </a:r>
            <a:endParaRPr/>
          </a:p>
        </p:txBody>
      </p:sp>
      <p:sp>
        <p:nvSpPr>
          <p:cNvPr id="14" name="object 14">
            <a:extLst>
              <a:ext uri="{FF2B5EF4-FFF2-40B4-BE49-F238E27FC236}">
                <a16:creationId xmlns:a16="http://schemas.microsoft.com/office/drawing/2014/main" id="{FB46C9CF-5A48-9B28-F529-014679455662}"/>
              </a:ext>
            </a:extLst>
          </p:cNvPr>
          <p:cNvSpPr txBox="1"/>
          <p:nvPr/>
        </p:nvSpPr>
        <p:spPr>
          <a:xfrm>
            <a:off x="330200" y="3320974"/>
            <a:ext cx="688975" cy="409086"/>
          </a:xfrm>
          <a:prstGeom prst="rect">
            <a:avLst/>
          </a:prstGeom>
        </p:spPr>
        <p:txBody>
          <a:bodyPr vert="horz" wrap="square" lIns="0" tIns="26670" rIns="0" bIns="0" rtlCol="0" anchor="t">
            <a:spAutoFit/>
          </a:bodyPr>
          <a:lstStyle/>
          <a:p>
            <a:pPr marL="12700">
              <a:lnSpc>
                <a:spcPct val="100000"/>
              </a:lnSpc>
              <a:spcBef>
                <a:spcPts val="210"/>
              </a:spcBef>
            </a:pPr>
            <a:r>
              <a:rPr sz="800" b="1">
                <a:solidFill>
                  <a:srgbClr val="FFFFFF"/>
                </a:solidFill>
                <a:latin typeface="Century Gothic"/>
                <a:cs typeface="Century Gothic"/>
              </a:rPr>
              <a:t>SECTION</a:t>
            </a:r>
            <a:r>
              <a:rPr sz="800" b="1" spc="155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800" b="1" spc="-25">
                <a:solidFill>
                  <a:srgbClr val="FFFFFF"/>
                </a:solidFill>
                <a:latin typeface="Century Gothic"/>
                <a:cs typeface="Century Gothic"/>
              </a:rPr>
              <a:t>7:</a:t>
            </a:r>
            <a:endParaRPr sz="800">
              <a:latin typeface="Century Gothic"/>
              <a:cs typeface="Century Gothic"/>
            </a:endParaRPr>
          </a:p>
          <a:p>
            <a:pPr marL="12700">
              <a:spcBef>
                <a:spcPts val="114"/>
              </a:spcBef>
            </a:pPr>
            <a:r>
              <a:rPr lang="en-US" sz="800" spc="-10">
                <a:solidFill>
                  <a:srgbClr val="FFFFFF"/>
                </a:solidFill>
                <a:latin typeface="Calibri"/>
                <a:cs typeface="Calibri"/>
              </a:rPr>
              <a:t>Call-Opener Talk Track </a:t>
            </a:r>
            <a:endParaRPr/>
          </a:p>
        </p:txBody>
      </p:sp>
      <p:sp>
        <p:nvSpPr>
          <p:cNvPr id="18" name="object 18">
            <a:extLst>
              <a:ext uri="{FF2B5EF4-FFF2-40B4-BE49-F238E27FC236}">
                <a16:creationId xmlns:a16="http://schemas.microsoft.com/office/drawing/2014/main" id="{5FD94471-D360-ED62-F384-AF29E42E54BA}"/>
              </a:ext>
            </a:extLst>
          </p:cNvPr>
          <p:cNvSpPr/>
          <p:nvPr/>
        </p:nvSpPr>
        <p:spPr>
          <a:xfrm>
            <a:off x="232409" y="2028044"/>
            <a:ext cx="45720" cy="45720"/>
          </a:xfrm>
          <a:custGeom>
            <a:avLst/>
            <a:gdLst/>
            <a:ahLst/>
            <a:cxnLst/>
            <a:rect l="l" t="t" r="r" b="b"/>
            <a:pathLst>
              <a:path w="45720" h="45720">
                <a:moveTo>
                  <a:pt x="22860" y="0"/>
                </a:moveTo>
                <a:lnTo>
                  <a:pt x="13962" y="1796"/>
                </a:lnTo>
                <a:lnTo>
                  <a:pt x="6696" y="6696"/>
                </a:lnTo>
                <a:lnTo>
                  <a:pt x="1796" y="13962"/>
                </a:lnTo>
                <a:lnTo>
                  <a:pt x="0" y="22860"/>
                </a:lnTo>
                <a:lnTo>
                  <a:pt x="1796" y="31757"/>
                </a:lnTo>
                <a:lnTo>
                  <a:pt x="6696" y="39023"/>
                </a:lnTo>
                <a:lnTo>
                  <a:pt x="13962" y="43923"/>
                </a:lnTo>
                <a:lnTo>
                  <a:pt x="22860" y="45720"/>
                </a:lnTo>
                <a:lnTo>
                  <a:pt x="31757" y="43923"/>
                </a:lnTo>
                <a:lnTo>
                  <a:pt x="39023" y="39023"/>
                </a:lnTo>
                <a:lnTo>
                  <a:pt x="43923" y="31757"/>
                </a:lnTo>
                <a:lnTo>
                  <a:pt x="45720" y="22860"/>
                </a:lnTo>
                <a:lnTo>
                  <a:pt x="43923" y="13962"/>
                </a:lnTo>
                <a:lnTo>
                  <a:pt x="39023" y="6696"/>
                </a:lnTo>
                <a:lnTo>
                  <a:pt x="31757" y="1796"/>
                </a:lnTo>
                <a:lnTo>
                  <a:pt x="2286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 anchor="t"/>
          <a:lstStyle/>
          <a:p>
            <a:endParaRPr/>
          </a:p>
        </p:txBody>
      </p:sp>
      <p:sp>
        <p:nvSpPr>
          <p:cNvPr id="25" name="object 9">
            <a:extLst>
              <a:ext uri="{FF2B5EF4-FFF2-40B4-BE49-F238E27FC236}">
                <a16:creationId xmlns:a16="http://schemas.microsoft.com/office/drawing/2014/main" id="{7BCB2DC8-010F-72AF-E122-A069BCF42518}"/>
              </a:ext>
            </a:extLst>
          </p:cNvPr>
          <p:cNvSpPr txBox="1"/>
          <p:nvPr/>
        </p:nvSpPr>
        <p:spPr>
          <a:xfrm>
            <a:off x="2276862" y="713398"/>
            <a:ext cx="5509572" cy="659796"/>
          </a:xfrm>
          <a:prstGeom prst="rect">
            <a:avLst/>
          </a:prstGeom>
        </p:spPr>
        <p:txBody>
          <a:bodyPr vert="horz" wrap="square" lIns="0" tIns="53975" rIns="0" bIns="0" rtlCol="0" anchor="t">
            <a:spAutoFit/>
          </a:bodyPr>
          <a:lstStyle/>
          <a:p>
            <a:pPr marL="25400">
              <a:spcBef>
                <a:spcPts val="425"/>
              </a:spcBef>
            </a:pPr>
            <a:r>
              <a:rPr sz="1000" b="1" spc="110">
                <a:solidFill>
                  <a:srgbClr val="00C0E8"/>
                </a:solidFill>
                <a:latin typeface="Century Gothic"/>
                <a:cs typeface="Century Gothic"/>
              </a:rPr>
              <a:t>SECTION</a:t>
            </a:r>
            <a:r>
              <a:rPr lang="en-GB" sz="1000" b="1" spc="190">
                <a:solidFill>
                  <a:srgbClr val="00C0E8"/>
                </a:solidFill>
                <a:latin typeface="Century Gothic"/>
                <a:cs typeface="Century Gothic"/>
              </a:rPr>
              <a:t> 5</a:t>
            </a:r>
            <a:r>
              <a:rPr sz="1000" b="1" spc="60">
                <a:solidFill>
                  <a:srgbClr val="00C0E8"/>
                </a:solidFill>
                <a:latin typeface="Century Gothic"/>
                <a:cs typeface="Century Gothic"/>
              </a:rPr>
              <a:t>:</a:t>
            </a:r>
            <a:r>
              <a:rPr lang="en-GB" sz="1000" b="1" spc="204" dirty="0">
                <a:solidFill>
                  <a:srgbClr val="00C0E8"/>
                </a:solidFill>
                <a:latin typeface="Century Gothic"/>
                <a:cs typeface="Century Gothic"/>
              </a:rPr>
              <a:t> </a:t>
            </a:r>
            <a:endParaRPr lang="en-US" sz="2600" dirty="0">
              <a:solidFill>
                <a:srgbClr val="000000"/>
              </a:solidFill>
              <a:latin typeface="Century Gothic"/>
              <a:ea typeface="Tahoma"/>
              <a:cs typeface="Tahoma"/>
            </a:endParaRPr>
          </a:p>
          <a:p>
            <a:pPr marL="25400">
              <a:spcBef>
                <a:spcPts val="425"/>
              </a:spcBef>
            </a:pPr>
            <a:r>
              <a:rPr lang="en-GB" sz="2600" spc="-95">
                <a:solidFill>
                  <a:srgbClr val="FFFFFF"/>
                </a:solidFill>
                <a:latin typeface="Century Gothic"/>
                <a:ea typeface="Tahoma"/>
                <a:cs typeface="Tahoma"/>
              </a:rPr>
              <a:t>30-Day Timeline</a:t>
            </a:r>
            <a:endParaRPr lang="en-US"/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95623BAF-3FA3-7607-A934-39EC3D46EDCB}"/>
              </a:ext>
            </a:extLst>
          </p:cNvPr>
          <p:cNvSpPr txBox="1"/>
          <p:nvPr/>
        </p:nvSpPr>
        <p:spPr>
          <a:xfrm>
            <a:off x="2276511" y="1441596"/>
            <a:ext cx="7837065" cy="432426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endParaRPr lang="en-GB" sz="1100" dirty="0">
              <a:solidFill>
                <a:srgbClr val="FFFFFF"/>
              </a:solidFill>
              <a:latin typeface="Calibri"/>
              <a:ea typeface="Calibri"/>
              <a:cs typeface="Calibri"/>
            </a:endParaRPr>
          </a:p>
          <a:p>
            <a:pPr algn="l"/>
            <a:endParaRPr lang="en-AU" sz="1100">
              <a:solidFill>
                <a:schemeClr val="bg1"/>
              </a:solidFill>
            </a:endParaRPr>
          </a:p>
          <a:p>
            <a:pPr algn="l"/>
            <a:r>
              <a:rPr lang="en-GB" sz="1100" b="1" u="sng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Week 4 – Review and next-step recommendation</a:t>
            </a:r>
            <a:endParaRPr lang="en-US">
              <a:solidFill>
                <a:schemeClr val="bg1"/>
              </a:solidFill>
            </a:endParaRPr>
          </a:p>
          <a:p>
            <a:pPr algn="l"/>
            <a:endParaRPr lang="en-GB" sz="1100" dirty="0">
              <a:solidFill>
                <a:srgbClr val="000000"/>
              </a:solidFill>
              <a:latin typeface="Calibri"/>
              <a:ea typeface="Calibri"/>
              <a:cs typeface="Calibri"/>
            </a:endParaRPr>
          </a:p>
          <a:p>
            <a:pPr algn="l"/>
            <a:r>
              <a:rPr lang="en-GB" sz="1100" b="1">
                <a:solidFill>
                  <a:srgbClr val="00B0F0"/>
                </a:solidFill>
                <a:latin typeface="Calibri"/>
                <a:ea typeface="Calibri"/>
                <a:cs typeface="Calibri"/>
              </a:rPr>
              <a:t>Goals:</a:t>
            </a:r>
            <a:endParaRPr lang="en-US" sz="1100">
              <a:solidFill>
                <a:srgbClr val="000000"/>
              </a:solidFill>
              <a:latin typeface="Calibri"/>
              <a:ea typeface="Calibri"/>
              <a:cs typeface="Calibri"/>
            </a:endParaRPr>
          </a:p>
          <a:p>
            <a:pPr algn="l"/>
            <a:endParaRPr lang="en-AU" sz="1100" dirty="0">
              <a:solidFill>
                <a:schemeClr val="bg1"/>
              </a:solidFill>
              <a:latin typeface="Calibri"/>
              <a:ea typeface="Calibri"/>
              <a:cs typeface="Calibri"/>
            </a:endParaRPr>
          </a:p>
          <a:p>
            <a:pPr marL="171450" indent="-171450" algn="l">
              <a:buFont typeface="Arial"/>
              <a:buChar char="•"/>
            </a:pPr>
            <a:r>
              <a:rPr lang="en-AU" sz="1100">
                <a:solidFill>
                  <a:schemeClr val="bg1"/>
                </a:solidFill>
              </a:rPr>
              <a:t>Review measured outcomes vs success criteria.</a:t>
            </a:r>
            <a:endParaRPr lang="en-AU">
              <a:solidFill>
                <a:schemeClr val="bg1"/>
              </a:solidFill>
            </a:endParaRPr>
          </a:p>
          <a:p>
            <a:pPr marL="171450" indent="-171450" algn="l">
              <a:buFont typeface="Arial"/>
              <a:buChar char="•"/>
            </a:pPr>
            <a:r>
              <a:rPr lang="en-AU" sz="1100">
                <a:solidFill>
                  <a:schemeClr val="bg1"/>
                </a:solidFill>
              </a:rPr>
              <a:t>Decide on expansion path and commercial model.</a:t>
            </a:r>
            <a:endParaRPr lang="en-AU">
              <a:solidFill>
                <a:schemeClr val="bg1"/>
              </a:solidFill>
            </a:endParaRPr>
          </a:p>
          <a:p>
            <a:pPr algn="l"/>
            <a:endParaRPr lang="en-AU" sz="1100" dirty="0">
              <a:solidFill>
                <a:schemeClr val="bg1"/>
              </a:solidFill>
              <a:latin typeface="Calibri"/>
              <a:ea typeface="Calibri"/>
              <a:cs typeface="Calibri"/>
            </a:endParaRPr>
          </a:p>
          <a:p>
            <a:pPr algn="l"/>
            <a:r>
              <a:rPr lang="en-GB" sz="1100" b="1">
                <a:solidFill>
                  <a:srgbClr val="00B0F0"/>
                </a:solidFill>
                <a:latin typeface="Calibri"/>
                <a:ea typeface="Calibri"/>
                <a:cs typeface="Calibri"/>
              </a:rPr>
              <a:t>Activities:</a:t>
            </a:r>
            <a:endParaRPr lang="en-GB" sz="1100">
              <a:solidFill>
                <a:srgbClr val="000000"/>
              </a:solidFill>
              <a:latin typeface="Calibri"/>
              <a:ea typeface="Calibri"/>
              <a:cs typeface="Calibri"/>
            </a:endParaRPr>
          </a:p>
          <a:p>
            <a:pPr algn="l"/>
            <a:endParaRPr lang="en-GB" sz="1100" dirty="0">
              <a:solidFill>
                <a:srgbClr val="000000"/>
              </a:solidFill>
              <a:latin typeface="Calibri"/>
              <a:ea typeface="Calibri"/>
              <a:cs typeface="Calibri"/>
            </a:endParaRPr>
          </a:p>
          <a:p>
            <a:pPr algn="l"/>
            <a:r>
              <a:rPr lang="en-AU" sz="1100" dirty="0">
                <a:solidFill>
                  <a:schemeClr val="bg1"/>
                </a:solidFill>
              </a:rPr>
              <a:t>Prepare a </a:t>
            </a:r>
            <a:r>
              <a:rPr lang="en-AU" sz="1100" b="1" dirty="0">
                <a:solidFill>
                  <a:schemeClr val="bg1"/>
                </a:solidFill>
              </a:rPr>
              <a:t>Pilot Outcome </a:t>
            </a:r>
            <a:r>
              <a:rPr lang="en-AU" sz="1100" b="1">
                <a:solidFill>
                  <a:schemeClr val="bg1"/>
                </a:solidFill>
              </a:rPr>
              <a:t>Report</a:t>
            </a:r>
            <a:r>
              <a:rPr lang="en-AU" sz="1100" b="1" dirty="0">
                <a:solidFill>
                  <a:schemeClr val="bg1"/>
                </a:solidFill>
              </a:rPr>
              <a:t>:</a:t>
            </a:r>
            <a:endParaRPr lang="en-GB" sz="1100" dirty="0">
              <a:solidFill>
                <a:schemeClr val="bg1"/>
              </a:solidFill>
              <a:latin typeface="Calibri"/>
              <a:ea typeface="Calibri"/>
              <a:cs typeface="Calibri"/>
            </a:endParaRPr>
          </a:p>
          <a:p>
            <a:pPr algn="l"/>
            <a:endParaRPr lang="en-AU" sz="1100" b="1" dirty="0">
              <a:solidFill>
                <a:schemeClr val="bg1"/>
              </a:solidFill>
            </a:endParaRPr>
          </a:p>
          <a:p>
            <a:pPr marL="171450" lvl="1" indent="-171450" algn="l">
              <a:buFont typeface="Arial"/>
              <a:buChar char="•"/>
            </a:pPr>
            <a:r>
              <a:rPr lang="en-AU" sz="1100">
                <a:solidFill>
                  <a:schemeClr val="bg1"/>
                </a:solidFill>
              </a:rPr>
              <a:t>Adoption &amp; usage statistics.</a:t>
            </a:r>
            <a:endParaRPr lang="en-GB">
              <a:solidFill>
                <a:schemeClr val="bg1"/>
              </a:solidFill>
            </a:endParaRPr>
          </a:p>
          <a:p>
            <a:pPr marL="171450" lvl="1" indent="-171450" algn="l">
              <a:buFont typeface="Arial"/>
              <a:buChar char="•"/>
            </a:pPr>
            <a:r>
              <a:rPr lang="en-AU" sz="1100">
                <a:solidFill>
                  <a:schemeClr val="bg1"/>
                </a:solidFill>
              </a:rPr>
              <a:t>Number and type of threats/data-loss attempts blocked.</a:t>
            </a:r>
            <a:endParaRPr lang="en-GB">
              <a:solidFill>
                <a:schemeClr val="bg1"/>
              </a:solidFill>
            </a:endParaRPr>
          </a:p>
          <a:p>
            <a:pPr marL="171450" lvl="1" indent="-171450" algn="l">
              <a:buFont typeface="Arial"/>
              <a:buChar char="•"/>
            </a:pPr>
            <a:r>
              <a:rPr lang="en-AU" sz="1100">
                <a:solidFill>
                  <a:schemeClr val="bg1"/>
                </a:solidFill>
              </a:rPr>
              <a:t>User-experience survey results and key quotes.</a:t>
            </a:r>
            <a:endParaRPr lang="en-AU">
              <a:solidFill>
                <a:schemeClr val="bg1"/>
              </a:solidFill>
            </a:endParaRPr>
          </a:p>
          <a:p>
            <a:pPr marL="171450" lvl="1" indent="-171450" algn="l">
              <a:buFont typeface="Arial"/>
              <a:buChar char="•"/>
            </a:pPr>
            <a:r>
              <a:rPr lang="en-AU" sz="1100">
                <a:solidFill>
                  <a:schemeClr val="bg1"/>
                </a:solidFill>
              </a:rPr>
              <a:t>Operational/cost observations (VDI usage, onboarding speed, ticket trends).</a:t>
            </a:r>
            <a:endParaRPr lang="en-AU">
              <a:solidFill>
                <a:schemeClr val="bg1"/>
              </a:solidFill>
            </a:endParaRPr>
          </a:p>
          <a:p>
            <a:pPr lvl="1" algn="l"/>
            <a:endParaRPr lang="en-AU" sz="1100" dirty="0">
              <a:solidFill>
                <a:schemeClr val="bg1"/>
              </a:solidFill>
            </a:endParaRPr>
          </a:p>
          <a:p>
            <a:pPr algn="l"/>
            <a:endParaRPr lang="en-AU" sz="1100" b="1" dirty="0">
              <a:solidFill>
                <a:schemeClr val="bg1"/>
              </a:solidFill>
              <a:latin typeface="Calibri"/>
              <a:ea typeface="Calibri"/>
              <a:cs typeface="Calibri"/>
            </a:endParaRPr>
          </a:p>
          <a:p>
            <a:pPr algn="l"/>
            <a:r>
              <a:rPr lang="en-GB" sz="1100" dirty="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Final </a:t>
            </a:r>
            <a:r>
              <a:rPr lang="en-GB" sz="1100" b="1" dirty="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stakeholder </a:t>
            </a:r>
            <a:r>
              <a:rPr lang="en-GB" sz="1100" b="1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presentation:</a:t>
            </a:r>
          </a:p>
          <a:p>
            <a:pPr algn="l"/>
            <a:endParaRPr lang="en-GB" sz="1100" b="1" dirty="0">
              <a:solidFill>
                <a:schemeClr val="bg1"/>
              </a:solidFill>
              <a:latin typeface="Calibri"/>
              <a:ea typeface="Calibri"/>
              <a:cs typeface="Calibri"/>
            </a:endParaRPr>
          </a:p>
          <a:p>
            <a:pPr marL="171450" lvl="1" indent="-171450" algn="l">
              <a:buFont typeface="Arial"/>
              <a:buChar char="•"/>
            </a:pPr>
            <a:r>
              <a:rPr lang="en-AU" sz="1100">
                <a:solidFill>
                  <a:schemeClr val="bg1"/>
                </a:solidFill>
              </a:rPr>
              <a:t>Present outcomes and recommended next steps (scale up, refine, or pause).</a:t>
            </a:r>
            <a:endParaRPr lang="en-GB"/>
          </a:p>
          <a:p>
            <a:pPr marL="171450" lvl="1" indent="-171450" algn="l">
              <a:buFont typeface="Arial"/>
              <a:buChar char="•"/>
            </a:pPr>
            <a:r>
              <a:rPr lang="en-AU" sz="1100">
                <a:solidFill>
                  <a:schemeClr val="bg1"/>
                </a:solidFill>
              </a:rPr>
              <a:t>Discuss commercial options for full deployment (licensing tiers, services, managed offerings).</a:t>
            </a:r>
            <a:endParaRPr lang="en-AU">
              <a:solidFill>
                <a:schemeClr val="bg1"/>
              </a:solidFill>
            </a:endParaRPr>
          </a:p>
          <a:p>
            <a:pPr marL="342900" lvl="2" indent="-342900" algn="l">
              <a:buChar char="•"/>
            </a:pPr>
            <a:endParaRPr lang="en-AU" sz="1100" dirty="0">
              <a:solidFill>
                <a:schemeClr val="bg1"/>
              </a:solidFill>
            </a:endParaRPr>
          </a:p>
          <a:p>
            <a:pPr algn="l"/>
            <a:endParaRPr lang="en-GB" sz="1100" b="1" dirty="0">
              <a:solidFill>
                <a:schemeClr val="bg1"/>
              </a:solidFill>
              <a:latin typeface="Calibri"/>
              <a:ea typeface="Calibri"/>
              <a:cs typeface="Calibri"/>
            </a:endParaRPr>
          </a:p>
        </p:txBody>
      </p:sp>
      <p:sp>
        <p:nvSpPr>
          <p:cNvPr id="20" name="object 8">
            <a:extLst>
              <a:ext uri="{FF2B5EF4-FFF2-40B4-BE49-F238E27FC236}">
                <a16:creationId xmlns:a16="http://schemas.microsoft.com/office/drawing/2014/main" id="{04A4D430-FBC1-F9A1-7B46-1B7AD5F95873}"/>
              </a:ext>
            </a:extLst>
          </p:cNvPr>
          <p:cNvSpPr txBox="1"/>
          <p:nvPr/>
        </p:nvSpPr>
        <p:spPr>
          <a:xfrm>
            <a:off x="256814" y="782021"/>
            <a:ext cx="1185212" cy="285976"/>
          </a:xfrm>
          <a:prstGeom prst="rect">
            <a:avLst/>
          </a:prstGeom>
        </p:spPr>
        <p:txBody>
          <a:bodyPr vert="horz" wrap="square" lIns="0" tIns="26670" rIns="0" bIns="0" rtlCol="0" anchor="t">
            <a:spAutoFit/>
          </a:bodyPr>
          <a:lstStyle/>
          <a:p>
            <a:pPr marL="12700">
              <a:lnSpc>
                <a:spcPct val="100000"/>
              </a:lnSpc>
              <a:spcBef>
                <a:spcPts val="210"/>
              </a:spcBef>
            </a:pPr>
            <a:r>
              <a:rPr sz="800" b="1">
                <a:solidFill>
                  <a:srgbClr val="FFFFFF"/>
                </a:solidFill>
                <a:latin typeface="Century Gothic"/>
                <a:cs typeface="Century Gothic"/>
              </a:rPr>
              <a:t>SECTION</a:t>
            </a:r>
            <a:r>
              <a:rPr sz="800" b="1" spc="155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800" b="1" spc="-25">
                <a:solidFill>
                  <a:srgbClr val="FFFFFF"/>
                </a:solidFill>
                <a:latin typeface="Century Gothic"/>
                <a:cs typeface="Century Gothic"/>
              </a:rPr>
              <a:t>1:</a:t>
            </a:r>
            <a:endParaRPr sz="800">
              <a:latin typeface="Century Gothic"/>
              <a:cs typeface="Century Gothic"/>
            </a:endParaRPr>
          </a:p>
          <a:p>
            <a:pPr marL="12700">
              <a:spcBef>
                <a:spcPts val="110"/>
              </a:spcBef>
            </a:pPr>
            <a:r>
              <a:rPr lang="en-GB" sz="800" spc="-10">
                <a:solidFill>
                  <a:srgbClr val="FFFFFF"/>
                </a:solidFill>
                <a:latin typeface="Calibri"/>
                <a:cs typeface="Calibri"/>
              </a:rPr>
              <a:t>Demo Overview</a:t>
            </a:r>
            <a:endParaRPr/>
          </a:p>
        </p:txBody>
      </p:sp>
      <p:sp>
        <p:nvSpPr>
          <p:cNvPr id="22" name="object 9">
            <a:extLst>
              <a:ext uri="{FF2B5EF4-FFF2-40B4-BE49-F238E27FC236}">
                <a16:creationId xmlns:a16="http://schemas.microsoft.com/office/drawing/2014/main" id="{DE028BBF-E99E-ED02-F653-0A9D837F7097}"/>
              </a:ext>
            </a:extLst>
          </p:cNvPr>
          <p:cNvSpPr txBox="1"/>
          <p:nvPr/>
        </p:nvSpPr>
        <p:spPr>
          <a:xfrm>
            <a:off x="256814" y="1156522"/>
            <a:ext cx="1248947" cy="285976"/>
          </a:xfrm>
          <a:prstGeom prst="rect">
            <a:avLst/>
          </a:prstGeom>
        </p:spPr>
        <p:txBody>
          <a:bodyPr vert="horz" wrap="square" lIns="0" tIns="26670" rIns="0" bIns="0" rtlCol="0" anchor="t">
            <a:spAutoFit/>
          </a:bodyPr>
          <a:lstStyle/>
          <a:p>
            <a:pPr marL="12700">
              <a:lnSpc>
                <a:spcPct val="100000"/>
              </a:lnSpc>
              <a:spcBef>
                <a:spcPts val="210"/>
              </a:spcBef>
            </a:pPr>
            <a:r>
              <a:rPr sz="800" b="1">
                <a:solidFill>
                  <a:srgbClr val="FFFFFF"/>
                </a:solidFill>
                <a:latin typeface="Century Gothic"/>
                <a:cs typeface="Century Gothic"/>
              </a:rPr>
              <a:t>SECTION</a:t>
            </a:r>
            <a:r>
              <a:rPr sz="800" b="1" spc="155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800" b="1" spc="-25">
                <a:solidFill>
                  <a:srgbClr val="FFFFFF"/>
                </a:solidFill>
                <a:latin typeface="Century Gothic"/>
                <a:cs typeface="Century Gothic"/>
              </a:rPr>
              <a:t>2:</a:t>
            </a:r>
            <a:endParaRPr sz="800">
              <a:latin typeface="Century Gothic"/>
              <a:cs typeface="Century Gothic"/>
            </a:endParaRPr>
          </a:p>
          <a:p>
            <a:pPr marL="12700">
              <a:spcBef>
                <a:spcPts val="110"/>
              </a:spcBef>
            </a:pPr>
            <a:r>
              <a:rPr lang="en-AU" sz="800" spc="-1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Preparation checklist</a:t>
            </a:r>
            <a:endParaRPr/>
          </a:p>
        </p:txBody>
      </p:sp>
      <p:sp>
        <p:nvSpPr>
          <p:cNvPr id="24" name="object 10">
            <a:extLst>
              <a:ext uri="{FF2B5EF4-FFF2-40B4-BE49-F238E27FC236}">
                <a16:creationId xmlns:a16="http://schemas.microsoft.com/office/drawing/2014/main" id="{5D3679F5-6C11-F356-DAAA-C50123D8D5BC}"/>
              </a:ext>
            </a:extLst>
          </p:cNvPr>
          <p:cNvSpPr txBox="1"/>
          <p:nvPr/>
        </p:nvSpPr>
        <p:spPr>
          <a:xfrm>
            <a:off x="330200" y="1531594"/>
            <a:ext cx="1187842" cy="1373453"/>
          </a:xfrm>
          <a:prstGeom prst="rect">
            <a:avLst/>
          </a:prstGeom>
        </p:spPr>
        <p:txBody>
          <a:bodyPr vert="horz" wrap="square" lIns="0" tIns="26670" rIns="0" bIns="0" rtlCol="0" anchor="t">
            <a:spAutoFit/>
          </a:bodyPr>
          <a:lstStyle/>
          <a:p>
            <a:pPr marL="12700">
              <a:lnSpc>
                <a:spcPct val="100000"/>
              </a:lnSpc>
              <a:spcBef>
                <a:spcPts val="210"/>
              </a:spcBef>
            </a:pPr>
            <a:r>
              <a:rPr sz="800" b="1">
                <a:solidFill>
                  <a:srgbClr val="FFFFFF"/>
                </a:solidFill>
                <a:latin typeface="Century Gothic"/>
                <a:cs typeface="Century Gothic"/>
              </a:rPr>
              <a:t>SECTION</a:t>
            </a:r>
            <a:r>
              <a:rPr sz="800" b="1" spc="155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800" b="1" spc="-25">
                <a:solidFill>
                  <a:srgbClr val="FFFFFF"/>
                </a:solidFill>
                <a:latin typeface="Century Gothic"/>
                <a:cs typeface="Century Gothic"/>
              </a:rPr>
              <a:t>3:</a:t>
            </a:r>
            <a:endParaRPr sz="800">
              <a:latin typeface="Century Gothic"/>
              <a:cs typeface="Century Gothic"/>
            </a:endParaRPr>
          </a:p>
          <a:p>
            <a:pPr marL="12700">
              <a:spcBef>
                <a:spcPts val="113"/>
              </a:spcBef>
            </a:pPr>
            <a:r>
              <a:rPr lang="en-US" sz="800" spc="-10">
                <a:solidFill>
                  <a:srgbClr val="FFFFFF"/>
                </a:solidFill>
                <a:latin typeface="Calibri"/>
                <a:cs typeface="Calibri"/>
              </a:rPr>
              <a:t>Demo flow </a:t>
            </a:r>
          </a:p>
          <a:p>
            <a:pPr marL="12700">
              <a:spcBef>
                <a:spcPts val="112"/>
              </a:spcBef>
            </a:pPr>
            <a:r>
              <a:rPr lang="en-US" sz="800" spc="-1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 Segment 1</a:t>
            </a:r>
          </a:p>
          <a:p>
            <a:pPr marL="12700">
              <a:spcBef>
                <a:spcPts val="112"/>
              </a:spcBef>
            </a:pPr>
            <a:r>
              <a:rPr lang="en-US" sz="800" spc="-1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 Segment 2</a:t>
            </a:r>
          </a:p>
          <a:p>
            <a:pPr marL="12700">
              <a:spcBef>
                <a:spcPts val="112"/>
              </a:spcBef>
            </a:pPr>
            <a:r>
              <a:rPr lang="en-US" sz="800" spc="-1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 Segment 3</a:t>
            </a:r>
          </a:p>
          <a:p>
            <a:pPr marL="12700">
              <a:spcBef>
                <a:spcPts val="112"/>
              </a:spcBef>
            </a:pPr>
            <a:r>
              <a:rPr lang="en-US" sz="800" spc="-1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 Segment 4</a:t>
            </a:r>
          </a:p>
          <a:p>
            <a:pPr marL="12700">
              <a:spcBef>
                <a:spcPts val="112"/>
              </a:spcBef>
            </a:pPr>
            <a:r>
              <a:rPr lang="en-US" sz="800" spc="-1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 Segment 5</a:t>
            </a:r>
          </a:p>
          <a:p>
            <a:pPr marL="12700">
              <a:spcBef>
                <a:spcPts val="112"/>
              </a:spcBef>
            </a:pPr>
            <a:r>
              <a:rPr lang="en-US" sz="800" spc="-1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 Segment 6</a:t>
            </a:r>
          </a:p>
          <a:p>
            <a:pPr marL="12700">
              <a:spcBef>
                <a:spcPts val="112"/>
              </a:spcBef>
            </a:pPr>
            <a:endParaRPr lang="en-US" sz="800" spc="-10">
              <a:solidFill>
                <a:srgbClr val="FFFFFF"/>
              </a:solidFill>
              <a:latin typeface="Calibri"/>
              <a:ea typeface="Calibri"/>
              <a:cs typeface="Calibri"/>
            </a:endParaRPr>
          </a:p>
          <a:p>
            <a:pPr marL="12700">
              <a:spcBef>
                <a:spcPts val="112"/>
              </a:spcBef>
            </a:pPr>
            <a:endParaRPr lang="en-US" sz="800" spc="-10">
              <a:solidFill>
                <a:srgbClr val="FFFFFF"/>
              </a:solidFill>
              <a:latin typeface="Calibri"/>
              <a:ea typeface="Calibri"/>
              <a:cs typeface="Calibri"/>
            </a:endParaRPr>
          </a:p>
        </p:txBody>
      </p:sp>
      <p:sp>
        <p:nvSpPr>
          <p:cNvPr id="27" name="object 13">
            <a:extLst>
              <a:ext uri="{FF2B5EF4-FFF2-40B4-BE49-F238E27FC236}">
                <a16:creationId xmlns:a16="http://schemas.microsoft.com/office/drawing/2014/main" id="{A2CAF7E4-4F6C-0CE7-4DA2-9A429C99768F}"/>
              </a:ext>
            </a:extLst>
          </p:cNvPr>
          <p:cNvSpPr txBox="1"/>
          <p:nvPr/>
        </p:nvSpPr>
        <p:spPr>
          <a:xfrm>
            <a:off x="319207" y="2873629"/>
            <a:ext cx="1265992" cy="285976"/>
          </a:xfrm>
          <a:prstGeom prst="rect">
            <a:avLst/>
          </a:prstGeom>
        </p:spPr>
        <p:txBody>
          <a:bodyPr vert="horz" wrap="square" lIns="0" tIns="26670" rIns="0" bIns="0" rtlCol="0" anchor="t">
            <a:spAutoFit/>
          </a:bodyPr>
          <a:lstStyle/>
          <a:p>
            <a:pPr marL="12700">
              <a:spcBef>
                <a:spcPts val="210"/>
              </a:spcBef>
            </a:pPr>
            <a:r>
              <a:rPr sz="800" b="1">
                <a:solidFill>
                  <a:srgbClr val="FFFFFF"/>
                </a:solidFill>
                <a:latin typeface="Century Gothic"/>
                <a:cs typeface="Century Gothic"/>
              </a:rPr>
              <a:t>SECTION</a:t>
            </a:r>
            <a:r>
              <a:rPr lang="en-GB" sz="800" b="1" spc="155">
                <a:solidFill>
                  <a:srgbClr val="FFFFFF"/>
                </a:solidFill>
                <a:latin typeface="Century Gothic"/>
                <a:cs typeface="Century Gothic"/>
              </a:rPr>
              <a:t> 4</a:t>
            </a:r>
            <a:r>
              <a:rPr sz="800" b="1" spc="-25">
                <a:solidFill>
                  <a:srgbClr val="FFFFFF"/>
                </a:solidFill>
                <a:latin typeface="Century Gothic"/>
                <a:cs typeface="Century Gothic"/>
              </a:rPr>
              <a:t>:</a:t>
            </a:r>
            <a:endParaRPr sz="800">
              <a:latin typeface="Century Gothic"/>
              <a:cs typeface="Century Gothic"/>
            </a:endParaRPr>
          </a:p>
          <a:p>
            <a:pPr marL="12700">
              <a:spcBef>
                <a:spcPts val="110"/>
              </a:spcBef>
            </a:pPr>
            <a:r>
              <a:rPr lang="en-US" sz="800" spc="-10">
                <a:solidFill>
                  <a:srgbClr val="FFFFFF"/>
                </a:solidFill>
                <a:latin typeface="Calibri"/>
                <a:cs typeface="Calibri"/>
              </a:rPr>
              <a:t>Marketing Guidance</a:t>
            </a:r>
            <a:endParaRPr/>
          </a:p>
        </p:txBody>
      </p:sp>
      <p:sp>
        <p:nvSpPr>
          <p:cNvPr id="29" name="object 18">
            <a:extLst>
              <a:ext uri="{FF2B5EF4-FFF2-40B4-BE49-F238E27FC236}">
                <a16:creationId xmlns:a16="http://schemas.microsoft.com/office/drawing/2014/main" id="{E1BE954A-6AB8-0190-F6AA-825D7586B0A6}"/>
              </a:ext>
            </a:extLst>
          </p:cNvPr>
          <p:cNvSpPr/>
          <p:nvPr/>
        </p:nvSpPr>
        <p:spPr>
          <a:xfrm>
            <a:off x="334377" y="1875072"/>
            <a:ext cx="45720" cy="45720"/>
          </a:xfrm>
          <a:custGeom>
            <a:avLst/>
            <a:gdLst/>
            <a:ahLst/>
            <a:cxnLst/>
            <a:rect l="l" t="t" r="r" b="b"/>
            <a:pathLst>
              <a:path w="45720" h="45720">
                <a:moveTo>
                  <a:pt x="22860" y="0"/>
                </a:moveTo>
                <a:lnTo>
                  <a:pt x="13962" y="1796"/>
                </a:lnTo>
                <a:lnTo>
                  <a:pt x="6696" y="6696"/>
                </a:lnTo>
                <a:lnTo>
                  <a:pt x="1796" y="13962"/>
                </a:lnTo>
                <a:lnTo>
                  <a:pt x="0" y="22860"/>
                </a:lnTo>
                <a:lnTo>
                  <a:pt x="1796" y="31757"/>
                </a:lnTo>
                <a:lnTo>
                  <a:pt x="6696" y="39023"/>
                </a:lnTo>
                <a:lnTo>
                  <a:pt x="13962" y="43923"/>
                </a:lnTo>
                <a:lnTo>
                  <a:pt x="22860" y="45720"/>
                </a:lnTo>
                <a:lnTo>
                  <a:pt x="31757" y="43923"/>
                </a:lnTo>
                <a:lnTo>
                  <a:pt x="39023" y="39023"/>
                </a:lnTo>
                <a:lnTo>
                  <a:pt x="43923" y="31757"/>
                </a:lnTo>
                <a:lnTo>
                  <a:pt x="45720" y="22860"/>
                </a:lnTo>
                <a:lnTo>
                  <a:pt x="43923" y="13962"/>
                </a:lnTo>
                <a:lnTo>
                  <a:pt x="39023" y="6696"/>
                </a:lnTo>
                <a:lnTo>
                  <a:pt x="31757" y="1796"/>
                </a:lnTo>
                <a:lnTo>
                  <a:pt x="2286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>
            <a:defPPr>
              <a:defRPr kern="0"/>
            </a:defPPr>
          </a:lstStyle>
          <a:p>
            <a:endParaRPr/>
          </a:p>
        </p:txBody>
      </p:sp>
      <p:grpSp>
        <p:nvGrpSpPr>
          <p:cNvPr id="7" name="object 5">
            <a:extLst>
              <a:ext uri="{FF2B5EF4-FFF2-40B4-BE49-F238E27FC236}">
                <a16:creationId xmlns:a16="http://schemas.microsoft.com/office/drawing/2014/main" id="{01FF3645-407B-5512-2C06-0AA177083158}"/>
              </a:ext>
            </a:extLst>
          </p:cNvPr>
          <p:cNvGrpSpPr/>
          <p:nvPr/>
        </p:nvGrpSpPr>
        <p:grpSpPr>
          <a:xfrm>
            <a:off x="-7834" y="-571"/>
            <a:ext cx="1843365" cy="7772425"/>
            <a:chOff x="0" y="0"/>
            <a:chExt cx="1828799" cy="7772425"/>
          </a:xfrm>
        </p:grpSpPr>
        <p:pic>
          <p:nvPicPr>
            <p:cNvPr id="5" name="object 6">
              <a:extLst>
                <a:ext uri="{FF2B5EF4-FFF2-40B4-BE49-F238E27FC236}">
                  <a16:creationId xmlns:a16="http://schemas.microsoft.com/office/drawing/2014/main" id="{2F5418A4-ED80-E612-7103-77781233F9F3}"/>
                </a:ext>
              </a:extLst>
            </p:cNvPr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0"/>
              <a:ext cx="1828799" cy="7772399"/>
            </a:xfrm>
            <a:prstGeom prst="rect">
              <a:avLst/>
            </a:prstGeom>
          </p:spPr>
        </p:pic>
        <p:sp>
          <p:nvSpPr>
            <p:cNvPr id="6" name="object 7">
              <a:extLst>
                <a:ext uri="{FF2B5EF4-FFF2-40B4-BE49-F238E27FC236}">
                  <a16:creationId xmlns:a16="http://schemas.microsoft.com/office/drawing/2014/main" id="{2375F254-EBC0-1A9C-4C45-28D92E46FA1D}"/>
                </a:ext>
              </a:extLst>
            </p:cNvPr>
            <p:cNvSpPr/>
            <p:nvPr/>
          </p:nvSpPr>
          <p:spPr>
            <a:xfrm>
              <a:off x="10337" y="502945"/>
              <a:ext cx="1818005" cy="7269480"/>
            </a:xfrm>
            <a:custGeom>
              <a:avLst/>
              <a:gdLst/>
              <a:ahLst/>
              <a:cxnLst/>
              <a:rect l="l" t="t" r="r" b="b"/>
              <a:pathLst>
                <a:path w="1818005" h="7269480">
                  <a:moveTo>
                    <a:pt x="150456" y="1204569"/>
                  </a:moveTo>
                  <a:lnTo>
                    <a:pt x="0" y="1492173"/>
                  </a:lnTo>
                  <a:lnTo>
                    <a:pt x="0" y="4242930"/>
                  </a:lnTo>
                  <a:lnTo>
                    <a:pt x="100304" y="4434484"/>
                  </a:lnTo>
                  <a:lnTo>
                    <a:pt x="100304" y="6439052"/>
                  </a:lnTo>
                  <a:lnTo>
                    <a:pt x="0" y="6630784"/>
                  </a:lnTo>
                  <a:lnTo>
                    <a:pt x="0" y="7269454"/>
                  </a:lnTo>
                  <a:lnTo>
                    <a:pt x="150456" y="7269454"/>
                  </a:lnTo>
                  <a:lnTo>
                    <a:pt x="150456" y="1204569"/>
                  </a:lnTo>
                  <a:close/>
                </a:path>
                <a:path w="1818005" h="7269480">
                  <a:moveTo>
                    <a:pt x="451383" y="901750"/>
                  </a:moveTo>
                  <a:lnTo>
                    <a:pt x="300926" y="1189736"/>
                  </a:lnTo>
                  <a:lnTo>
                    <a:pt x="300926" y="3669754"/>
                  </a:lnTo>
                  <a:lnTo>
                    <a:pt x="401231" y="3861308"/>
                  </a:lnTo>
                  <a:lnTo>
                    <a:pt x="401231" y="6439192"/>
                  </a:lnTo>
                  <a:lnTo>
                    <a:pt x="300926" y="6631178"/>
                  </a:lnTo>
                  <a:lnTo>
                    <a:pt x="300926" y="7269454"/>
                  </a:lnTo>
                  <a:lnTo>
                    <a:pt x="451383" y="7269454"/>
                  </a:lnTo>
                  <a:lnTo>
                    <a:pt x="451383" y="901750"/>
                  </a:lnTo>
                  <a:close/>
                </a:path>
                <a:path w="1818005" h="7269480">
                  <a:moveTo>
                    <a:pt x="752297" y="601421"/>
                  </a:moveTo>
                  <a:lnTo>
                    <a:pt x="601840" y="889406"/>
                  </a:lnTo>
                  <a:lnTo>
                    <a:pt x="601840" y="3095371"/>
                  </a:lnTo>
                  <a:lnTo>
                    <a:pt x="702144" y="3286925"/>
                  </a:lnTo>
                  <a:lnTo>
                    <a:pt x="702144" y="6439179"/>
                  </a:lnTo>
                  <a:lnTo>
                    <a:pt x="601840" y="6631178"/>
                  </a:lnTo>
                  <a:lnTo>
                    <a:pt x="601840" y="7269454"/>
                  </a:lnTo>
                  <a:lnTo>
                    <a:pt x="752297" y="7269454"/>
                  </a:lnTo>
                  <a:lnTo>
                    <a:pt x="752297" y="601421"/>
                  </a:lnTo>
                  <a:close/>
                </a:path>
                <a:path w="1818005" h="7269480">
                  <a:moveTo>
                    <a:pt x="1053223" y="301523"/>
                  </a:moveTo>
                  <a:lnTo>
                    <a:pt x="902766" y="588772"/>
                  </a:lnTo>
                  <a:lnTo>
                    <a:pt x="902766" y="2515628"/>
                  </a:lnTo>
                  <a:lnTo>
                    <a:pt x="1003071" y="2707182"/>
                  </a:lnTo>
                  <a:lnTo>
                    <a:pt x="1003071" y="6438938"/>
                  </a:lnTo>
                  <a:lnTo>
                    <a:pt x="902766" y="6630429"/>
                  </a:lnTo>
                  <a:lnTo>
                    <a:pt x="902766" y="7269454"/>
                  </a:lnTo>
                  <a:lnTo>
                    <a:pt x="1053223" y="7269454"/>
                  </a:lnTo>
                  <a:lnTo>
                    <a:pt x="1053223" y="301523"/>
                  </a:lnTo>
                  <a:close/>
                </a:path>
                <a:path w="1818005" h="7269480">
                  <a:moveTo>
                    <a:pt x="1354150" y="0"/>
                  </a:moveTo>
                  <a:lnTo>
                    <a:pt x="1203693" y="287972"/>
                  </a:lnTo>
                  <a:lnTo>
                    <a:pt x="1203693" y="1939950"/>
                  </a:lnTo>
                  <a:lnTo>
                    <a:pt x="1303997" y="2131504"/>
                  </a:lnTo>
                  <a:lnTo>
                    <a:pt x="1303997" y="6439179"/>
                  </a:lnTo>
                  <a:lnTo>
                    <a:pt x="1203693" y="6631178"/>
                  </a:lnTo>
                  <a:lnTo>
                    <a:pt x="1203693" y="7269454"/>
                  </a:lnTo>
                  <a:lnTo>
                    <a:pt x="1354150" y="7269454"/>
                  </a:lnTo>
                  <a:lnTo>
                    <a:pt x="1354150" y="0"/>
                  </a:lnTo>
                  <a:close/>
                </a:path>
                <a:path w="1818005" h="7269480">
                  <a:moveTo>
                    <a:pt x="1655076" y="1830463"/>
                  </a:moveTo>
                  <a:lnTo>
                    <a:pt x="1504619" y="2118360"/>
                  </a:lnTo>
                  <a:lnTo>
                    <a:pt x="1504619" y="6247269"/>
                  </a:lnTo>
                  <a:lnTo>
                    <a:pt x="1655076" y="6534518"/>
                  </a:lnTo>
                  <a:lnTo>
                    <a:pt x="1655076" y="1830463"/>
                  </a:lnTo>
                  <a:close/>
                </a:path>
                <a:path w="1818005" h="7269480">
                  <a:moveTo>
                    <a:pt x="1817738" y="2671267"/>
                  </a:moveTo>
                  <a:lnTo>
                    <a:pt x="1805546" y="2694584"/>
                  </a:lnTo>
                  <a:lnTo>
                    <a:pt x="1805546" y="6247269"/>
                  </a:lnTo>
                  <a:lnTo>
                    <a:pt x="1814449" y="6264275"/>
                  </a:lnTo>
                  <a:lnTo>
                    <a:pt x="1817738" y="2671267"/>
                  </a:lnTo>
                  <a:close/>
                </a:path>
              </a:pathLst>
            </a:custGeom>
            <a:solidFill>
              <a:srgbClr val="06C5EC">
                <a:alpha val="14999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1" name="object 8">
            <a:extLst>
              <a:ext uri="{FF2B5EF4-FFF2-40B4-BE49-F238E27FC236}">
                <a16:creationId xmlns:a16="http://schemas.microsoft.com/office/drawing/2014/main" id="{0EA48F3A-B1DB-BEBB-04AC-9033DB6D442F}"/>
              </a:ext>
            </a:extLst>
          </p:cNvPr>
          <p:cNvSpPr txBox="1"/>
          <p:nvPr/>
        </p:nvSpPr>
        <p:spPr>
          <a:xfrm>
            <a:off x="278664" y="782021"/>
            <a:ext cx="1185212" cy="285976"/>
          </a:xfrm>
          <a:prstGeom prst="rect">
            <a:avLst/>
          </a:prstGeom>
        </p:spPr>
        <p:txBody>
          <a:bodyPr vert="horz" wrap="square" lIns="0" tIns="26670" rIns="0" bIns="0" rtlCol="0" anchor="t">
            <a:spAutoFit/>
          </a:bodyPr>
          <a:lstStyle/>
          <a:p>
            <a:pPr marL="12700">
              <a:lnSpc>
                <a:spcPct val="100000"/>
              </a:lnSpc>
              <a:spcBef>
                <a:spcPts val="210"/>
              </a:spcBef>
            </a:pPr>
            <a:r>
              <a:rPr sz="800" b="1">
                <a:solidFill>
                  <a:srgbClr val="FFFFFF"/>
                </a:solidFill>
                <a:latin typeface="Century Gothic"/>
                <a:cs typeface="Century Gothic"/>
              </a:rPr>
              <a:t>SECTION</a:t>
            </a:r>
            <a:r>
              <a:rPr sz="800" b="1" spc="155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800" b="1" spc="-25">
                <a:solidFill>
                  <a:srgbClr val="FFFFFF"/>
                </a:solidFill>
                <a:latin typeface="Century Gothic"/>
                <a:cs typeface="Century Gothic"/>
              </a:rPr>
              <a:t>1:</a:t>
            </a:r>
            <a:endParaRPr sz="800">
              <a:latin typeface="Century Gothic"/>
              <a:cs typeface="Century Gothic"/>
            </a:endParaRPr>
          </a:p>
          <a:p>
            <a:pPr marL="12700">
              <a:spcBef>
                <a:spcPts val="110"/>
              </a:spcBef>
            </a:pPr>
            <a:r>
              <a:rPr lang="en-GB" sz="800" spc="-10">
                <a:solidFill>
                  <a:srgbClr val="FFFFFF"/>
                </a:solidFill>
                <a:latin typeface="Calibri"/>
                <a:cs typeface="Calibri"/>
              </a:rPr>
              <a:t>Pilot Overview</a:t>
            </a:r>
            <a:endParaRPr/>
          </a:p>
        </p:txBody>
      </p:sp>
      <p:sp>
        <p:nvSpPr>
          <p:cNvPr id="26" name="object 9">
            <a:extLst>
              <a:ext uri="{FF2B5EF4-FFF2-40B4-BE49-F238E27FC236}">
                <a16:creationId xmlns:a16="http://schemas.microsoft.com/office/drawing/2014/main" id="{D6D7B056-D735-D969-A377-61FC086BFF60}"/>
              </a:ext>
            </a:extLst>
          </p:cNvPr>
          <p:cNvSpPr txBox="1"/>
          <p:nvPr/>
        </p:nvSpPr>
        <p:spPr>
          <a:xfrm>
            <a:off x="278664" y="1156522"/>
            <a:ext cx="1248947" cy="285976"/>
          </a:xfrm>
          <a:prstGeom prst="rect">
            <a:avLst/>
          </a:prstGeom>
        </p:spPr>
        <p:txBody>
          <a:bodyPr vert="horz" wrap="square" lIns="0" tIns="26670" rIns="0" bIns="0" rtlCol="0" anchor="t">
            <a:spAutoFit/>
          </a:bodyPr>
          <a:lstStyle/>
          <a:p>
            <a:pPr marL="12700">
              <a:lnSpc>
                <a:spcPct val="100000"/>
              </a:lnSpc>
              <a:spcBef>
                <a:spcPts val="210"/>
              </a:spcBef>
            </a:pPr>
            <a:r>
              <a:rPr sz="800" b="1">
                <a:solidFill>
                  <a:srgbClr val="FFFFFF"/>
                </a:solidFill>
                <a:latin typeface="Century Gothic"/>
                <a:cs typeface="Century Gothic"/>
              </a:rPr>
              <a:t>SECTION</a:t>
            </a:r>
            <a:r>
              <a:rPr sz="800" b="1" spc="155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800" b="1" spc="-25">
                <a:solidFill>
                  <a:srgbClr val="FFFFFF"/>
                </a:solidFill>
                <a:latin typeface="Century Gothic"/>
                <a:cs typeface="Century Gothic"/>
              </a:rPr>
              <a:t>2:</a:t>
            </a:r>
            <a:endParaRPr sz="800">
              <a:latin typeface="Century Gothic"/>
              <a:cs typeface="Century Gothic"/>
            </a:endParaRPr>
          </a:p>
          <a:p>
            <a:pPr marL="12700">
              <a:spcBef>
                <a:spcPts val="110"/>
              </a:spcBef>
            </a:pPr>
            <a:r>
              <a:rPr lang="en-AU" sz="800" spc="-1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Pilot Scope</a:t>
            </a:r>
            <a:endParaRPr/>
          </a:p>
        </p:txBody>
      </p:sp>
      <p:sp>
        <p:nvSpPr>
          <p:cNvPr id="30" name="object 10">
            <a:extLst>
              <a:ext uri="{FF2B5EF4-FFF2-40B4-BE49-F238E27FC236}">
                <a16:creationId xmlns:a16="http://schemas.microsoft.com/office/drawing/2014/main" id="{A1BADC41-7892-92DF-1F43-AAD6A5694104}"/>
              </a:ext>
            </a:extLst>
          </p:cNvPr>
          <p:cNvSpPr txBox="1"/>
          <p:nvPr/>
        </p:nvSpPr>
        <p:spPr>
          <a:xfrm>
            <a:off x="308350" y="1873959"/>
            <a:ext cx="1187842" cy="1101584"/>
          </a:xfrm>
          <a:prstGeom prst="rect">
            <a:avLst/>
          </a:prstGeom>
        </p:spPr>
        <p:txBody>
          <a:bodyPr vert="horz" wrap="square" lIns="0" tIns="26670" rIns="0" bIns="0" rtlCol="0" anchor="t">
            <a:spAutoFit/>
          </a:bodyPr>
          <a:lstStyle/>
          <a:p>
            <a:pPr marL="12700">
              <a:spcBef>
                <a:spcPts val="210"/>
              </a:spcBef>
            </a:pPr>
            <a:r>
              <a:rPr sz="800" b="1">
                <a:solidFill>
                  <a:srgbClr val="FFFFFF"/>
                </a:solidFill>
                <a:latin typeface="Century Gothic"/>
                <a:cs typeface="Century Gothic"/>
              </a:rPr>
              <a:t>SECTION</a:t>
            </a:r>
            <a:r>
              <a:rPr lang="en-GB" sz="800" b="1" spc="155">
                <a:solidFill>
                  <a:srgbClr val="FFFFFF"/>
                </a:solidFill>
                <a:latin typeface="Century Gothic"/>
                <a:cs typeface="Century Gothic"/>
              </a:rPr>
              <a:t> 4</a:t>
            </a:r>
            <a:r>
              <a:rPr sz="800" b="1" spc="-25">
                <a:solidFill>
                  <a:srgbClr val="FFFFFF"/>
                </a:solidFill>
                <a:latin typeface="Century Gothic"/>
                <a:cs typeface="Century Gothic"/>
              </a:rPr>
              <a:t>:</a:t>
            </a:r>
            <a:endParaRPr sz="800">
              <a:latin typeface="Century Gothic"/>
              <a:cs typeface="Century Gothic"/>
            </a:endParaRPr>
          </a:p>
          <a:p>
            <a:pPr marL="12700">
              <a:spcBef>
                <a:spcPts val="112"/>
              </a:spcBef>
            </a:pPr>
            <a:r>
              <a:rPr lang="en-US" sz="800" spc="-10">
                <a:solidFill>
                  <a:srgbClr val="FFFFFF"/>
                </a:solidFill>
                <a:latin typeface="Calibri"/>
                <a:cs typeface="Calibri"/>
              </a:rPr>
              <a:t>Success criteria and metrics</a:t>
            </a:r>
            <a:endParaRPr lang="en-US"/>
          </a:p>
          <a:p>
            <a:pPr marL="12700">
              <a:spcBef>
                <a:spcPts val="112"/>
              </a:spcBef>
            </a:pPr>
            <a:r>
              <a:rPr lang="en-US" sz="800" spc="-1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 4.1 Adoption and usage</a:t>
            </a:r>
          </a:p>
          <a:p>
            <a:pPr marL="12700">
              <a:spcBef>
                <a:spcPts val="112"/>
              </a:spcBef>
            </a:pPr>
            <a:r>
              <a:rPr lang="en-US" sz="800" spc="-1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 4.2 Risk reduction</a:t>
            </a:r>
          </a:p>
          <a:p>
            <a:pPr marL="12700">
              <a:spcBef>
                <a:spcPts val="112"/>
              </a:spcBef>
            </a:pPr>
            <a:r>
              <a:rPr lang="en-US" sz="800" spc="-1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 4.3 User experience</a:t>
            </a:r>
          </a:p>
          <a:p>
            <a:pPr marL="12700">
              <a:spcBef>
                <a:spcPts val="112"/>
              </a:spcBef>
            </a:pPr>
            <a:r>
              <a:rPr lang="en-US" sz="800" spc="-1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 4.4 Operational and cost </a:t>
            </a:r>
          </a:p>
          <a:p>
            <a:pPr marL="12700">
              <a:spcBef>
                <a:spcPts val="112"/>
              </a:spcBef>
            </a:pPr>
            <a:r>
              <a:rPr lang="en-US" sz="800" spc="-1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     indicators</a:t>
            </a:r>
          </a:p>
          <a:p>
            <a:pPr marL="12700">
              <a:spcBef>
                <a:spcPts val="112"/>
              </a:spcBef>
            </a:pPr>
            <a:endParaRPr lang="en-US" sz="800" spc="-10">
              <a:solidFill>
                <a:srgbClr val="FFFFFF"/>
              </a:solidFill>
              <a:latin typeface="Calibri"/>
              <a:ea typeface="Calibri"/>
              <a:cs typeface="Calibri"/>
            </a:endParaRPr>
          </a:p>
        </p:txBody>
      </p:sp>
      <p:sp>
        <p:nvSpPr>
          <p:cNvPr id="32" name="object 13">
            <a:extLst>
              <a:ext uri="{FF2B5EF4-FFF2-40B4-BE49-F238E27FC236}">
                <a16:creationId xmlns:a16="http://schemas.microsoft.com/office/drawing/2014/main" id="{F39E14CD-D499-9B93-FD7A-3336EC60C39E}"/>
              </a:ext>
            </a:extLst>
          </p:cNvPr>
          <p:cNvSpPr txBox="1"/>
          <p:nvPr/>
        </p:nvSpPr>
        <p:spPr>
          <a:xfrm>
            <a:off x="275507" y="1533309"/>
            <a:ext cx="1047490" cy="285976"/>
          </a:xfrm>
          <a:prstGeom prst="rect">
            <a:avLst/>
          </a:prstGeom>
        </p:spPr>
        <p:txBody>
          <a:bodyPr vert="horz" wrap="square" lIns="0" tIns="26670" rIns="0" bIns="0" rtlCol="0" anchor="t">
            <a:spAutoFit/>
          </a:bodyPr>
          <a:lstStyle/>
          <a:p>
            <a:pPr marL="12700">
              <a:spcBef>
                <a:spcPts val="210"/>
              </a:spcBef>
            </a:pPr>
            <a:r>
              <a:rPr sz="800" b="1">
                <a:solidFill>
                  <a:srgbClr val="FFFFFF"/>
                </a:solidFill>
                <a:latin typeface="Century Gothic"/>
                <a:cs typeface="Century Gothic"/>
              </a:rPr>
              <a:t>SECTION</a:t>
            </a:r>
            <a:r>
              <a:rPr lang="en-GB" sz="800" b="1" spc="155">
                <a:solidFill>
                  <a:srgbClr val="FFFFFF"/>
                </a:solidFill>
                <a:latin typeface="Century Gothic"/>
                <a:cs typeface="Century Gothic"/>
              </a:rPr>
              <a:t> 3</a:t>
            </a:r>
            <a:r>
              <a:rPr sz="800" b="1" spc="-25">
                <a:solidFill>
                  <a:srgbClr val="FFFFFF"/>
                </a:solidFill>
                <a:latin typeface="Century Gothic"/>
                <a:cs typeface="Century Gothic"/>
              </a:rPr>
              <a:t>:</a:t>
            </a:r>
            <a:endParaRPr sz="800">
              <a:latin typeface="Century Gothic"/>
              <a:cs typeface="Century Gothic"/>
            </a:endParaRPr>
          </a:p>
          <a:p>
            <a:pPr marL="12700">
              <a:spcBef>
                <a:spcPts val="110"/>
              </a:spcBef>
            </a:pPr>
            <a:r>
              <a:rPr lang="en-US" sz="800" spc="-10">
                <a:solidFill>
                  <a:srgbClr val="FFFFFF"/>
                </a:solidFill>
                <a:latin typeface="Calibri"/>
                <a:cs typeface="Calibri"/>
              </a:rPr>
              <a:t>Pilot use-case definition</a:t>
            </a:r>
            <a:endParaRPr/>
          </a:p>
        </p:txBody>
      </p:sp>
      <p:sp>
        <p:nvSpPr>
          <p:cNvPr id="34" name="object 18">
            <a:extLst>
              <a:ext uri="{FF2B5EF4-FFF2-40B4-BE49-F238E27FC236}">
                <a16:creationId xmlns:a16="http://schemas.microsoft.com/office/drawing/2014/main" id="{237C3870-07AA-F9DE-212A-B99265F80684}"/>
              </a:ext>
            </a:extLst>
          </p:cNvPr>
          <p:cNvSpPr/>
          <p:nvPr/>
        </p:nvSpPr>
        <p:spPr>
          <a:xfrm>
            <a:off x="217842" y="2989577"/>
            <a:ext cx="45720" cy="45720"/>
          </a:xfrm>
          <a:custGeom>
            <a:avLst/>
            <a:gdLst/>
            <a:ahLst/>
            <a:cxnLst/>
            <a:rect l="l" t="t" r="r" b="b"/>
            <a:pathLst>
              <a:path w="45720" h="45720">
                <a:moveTo>
                  <a:pt x="22860" y="0"/>
                </a:moveTo>
                <a:lnTo>
                  <a:pt x="13962" y="1796"/>
                </a:lnTo>
                <a:lnTo>
                  <a:pt x="6696" y="6696"/>
                </a:lnTo>
                <a:lnTo>
                  <a:pt x="1796" y="13962"/>
                </a:lnTo>
                <a:lnTo>
                  <a:pt x="0" y="22860"/>
                </a:lnTo>
                <a:lnTo>
                  <a:pt x="1796" y="31757"/>
                </a:lnTo>
                <a:lnTo>
                  <a:pt x="6696" y="39023"/>
                </a:lnTo>
                <a:lnTo>
                  <a:pt x="13962" y="43923"/>
                </a:lnTo>
                <a:lnTo>
                  <a:pt x="22860" y="45720"/>
                </a:lnTo>
                <a:lnTo>
                  <a:pt x="31757" y="43923"/>
                </a:lnTo>
                <a:lnTo>
                  <a:pt x="39023" y="39023"/>
                </a:lnTo>
                <a:lnTo>
                  <a:pt x="43923" y="31757"/>
                </a:lnTo>
                <a:lnTo>
                  <a:pt x="45720" y="22860"/>
                </a:lnTo>
                <a:lnTo>
                  <a:pt x="43923" y="13962"/>
                </a:lnTo>
                <a:lnTo>
                  <a:pt x="39023" y="6696"/>
                </a:lnTo>
                <a:lnTo>
                  <a:pt x="31757" y="1796"/>
                </a:lnTo>
                <a:lnTo>
                  <a:pt x="2286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13">
            <a:extLst>
              <a:ext uri="{FF2B5EF4-FFF2-40B4-BE49-F238E27FC236}">
                <a16:creationId xmlns:a16="http://schemas.microsoft.com/office/drawing/2014/main" id="{FC121FA4-2276-4361-4DE1-72A45B1EED33}"/>
              </a:ext>
            </a:extLst>
          </p:cNvPr>
          <p:cNvSpPr txBox="1"/>
          <p:nvPr/>
        </p:nvSpPr>
        <p:spPr>
          <a:xfrm>
            <a:off x="275565" y="2924619"/>
            <a:ext cx="1265992" cy="285976"/>
          </a:xfrm>
          <a:prstGeom prst="rect">
            <a:avLst/>
          </a:prstGeom>
        </p:spPr>
        <p:txBody>
          <a:bodyPr vert="horz" wrap="square" lIns="0" tIns="26670" rIns="0" bIns="0" rtlCol="0" anchor="t">
            <a:spAutoFit/>
          </a:bodyPr>
          <a:lstStyle/>
          <a:p>
            <a:pPr marL="12700">
              <a:spcBef>
                <a:spcPts val="210"/>
              </a:spcBef>
            </a:pPr>
            <a:r>
              <a:rPr sz="800" b="1">
                <a:solidFill>
                  <a:srgbClr val="FFFFFF"/>
                </a:solidFill>
                <a:latin typeface="Century Gothic"/>
                <a:cs typeface="Century Gothic"/>
              </a:rPr>
              <a:t>SECTION</a:t>
            </a:r>
            <a:r>
              <a:rPr lang="en-GB" sz="800" b="1" spc="155">
                <a:solidFill>
                  <a:srgbClr val="FFFFFF"/>
                </a:solidFill>
                <a:latin typeface="Century Gothic"/>
                <a:cs typeface="Century Gothic"/>
              </a:rPr>
              <a:t> 5</a:t>
            </a:r>
            <a:r>
              <a:rPr sz="800" b="1" spc="-25">
                <a:solidFill>
                  <a:srgbClr val="FFFFFF"/>
                </a:solidFill>
                <a:latin typeface="Century Gothic"/>
                <a:cs typeface="Century Gothic"/>
              </a:rPr>
              <a:t>:</a:t>
            </a:r>
            <a:endParaRPr sz="800">
              <a:latin typeface="Century Gothic"/>
              <a:cs typeface="Century Gothic"/>
            </a:endParaRPr>
          </a:p>
          <a:p>
            <a:pPr marL="12700">
              <a:spcBef>
                <a:spcPts val="110"/>
              </a:spcBef>
            </a:pPr>
            <a:r>
              <a:rPr lang="en-US" sz="800" spc="-10">
                <a:solidFill>
                  <a:srgbClr val="FFFFFF"/>
                </a:solidFill>
                <a:latin typeface="Calibri"/>
                <a:cs typeface="Calibri"/>
              </a:rPr>
              <a:t>30-day timeline</a:t>
            </a:r>
            <a:endParaRPr/>
          </a:p>
        </p:txBody>
      </p:sp>
      <p:sp>
        <p:nvSpPr>
          <p:cNvPr id="38" name="object 13">
            <a:extLst>
              <a:ext uri="{FF2B5EF4-FFF2-40B4-BE49-F238E27FC236}">
                <a16:creationId xmlns:a16="http://schemas.microsoft.com/office/drawing/2014/main" id="{9BC48F0A-A187-4968-9E03-5838F1A81EAA}"/>
              </a:ext>
            </a:extLst>
          </p:cNvPr>
          <p:cNvSpPr txBox="1"/>
          <p:nvPr/>
        </p:nvSpPr>
        <p:spPr>
          <a:xfrm>
            <a:off x="290195" y="3317973"/>
            <a:ext cx="1265992" cy="285976"/>
          </a:xfrm>
          <a:prstGeom prst="rect">
            <a:avLst/>
          </a:prstGeom>
        </p:spPr>
        <p:txBody>
          <a:bodyPr vert="horz" wrap="square" lIns="0" tIns="26670" rIns="0" bIns="0" rtlCol="0" anchor="t">
            <a:spAutoFit/>
          </a:bodyPr>
          <a:lstStyle/>
          <a:p>
            <a:pPr marL="12700">
              <a:spcBef>
                <a:spcPts val="210"/>
              </a:spcBef>
            </a:pPr>
            <a:r>
              <a:rPr sz="800" b="1">
                <a:solidFill>
                  <a:srgbClr val="FFFFFF"/>
                </a:solidFill>
                <a:latin typeface="Century Gothic"/>
                <a:cs typeface="Century Gothic"/>
              </a:rPr>
              <a:t>SECTION</a:t>
            </a:r>
            <a:r>
              <a:rPr lang="en-GB" sz="800" b="1" spc="155">
                <a:solidFill>
                  <a:srgbClr val="FFFFFF"/>
                </a:solidFill>
                <a:latin typeface="Century Gothic"/>
                <a:cs typeface="Century Gothic"/>
              </a:rPr>
              <a:t> 6</a:t>
            </a:r>
            <a:r>
              <a:rPr sz="800" b="1" spc="-25">
                <a:solidFill>
                  <a:srgbClr val="FFFFFF"/>
                </a:solidFill>
                <a:latin typeface="Century Gothic"/>
                <a:cs typeface="Century Gothic"/>
              </a:rPr>
              <a:t>:</a:t>
            </a:r>
            <a:endParaRPr sz="800">
              <a:latin typeface="Century Gothic"/>
              <a:cs typeface="Century Gothic"/>
            </a:endParaRPr>
          </a:p>
          <a:p>
            <a:pPr marL="12700">
              <a:spcBef>
                <a:spcPts val="110"/>
              </a:spcBef>
            </a:pPr>
            <a:r>
              <a:rPr lang="en-US" sz="800" spc="-10">
                <a:solidFill>
                  <a:srgbClr val="FFFFFF"/>
                </a:solidFill>
                <a:latin typeface="Calibri"/>
                <a:cs typeface="Calibri"/>
              </a:rPr>
              <a:t>Roles and responsibilities</a:t>
            </a:r>
            <a:endParaRPr/>
          </a:p>
        </p:txBody>
      </p:sp>
      <p:sp>
        <p:nvSpPr>
          <p:cNvPr id="40" name="object 13">
            <a:extLst>
              <a:ext uri="{FF2B5EF4-FFF2-40B4-BE49-F238E27FC236}">
                <a16:creationId xmlns:a16="http://schemas.microsoft.com/office/drawing/2014/main" id="{823A0DBA-AD8B-1732-7633-DAAF061B6927}"/>
              </a:ext>
            </a:extLst>
          </p:cNvPr>
          <p:cNvSpPr txBox="1"/>
          <p:nvPr/>
        </p:nvSpPr>
        <p:spPr>
          <a:xfrm>
            <a:off x="290258" y="3747750"/>
            <a:ext cx="1265992" cy="285976"/>
          </a:xfrm>
          <a:prstGeom prst="rect">
            <a:avLst/>
          </a:prstGeom>
        </p:spPr>
        <p:txBody>
          <a:bodyPr vert="horz" wrap="square" lIns="0" tIns="26670" rIns="0" bIns="0" rtlCol="0" anchor="t">
            <a:spAutoFit/>
          </a:bodyPr>
          <a:lstStyle/>
          <a:p>
            <a:pPr marL="12700">
              <a:spcBef>
                <a:spcPts val="210"/>
              </a:spcBef>
            </a:pPr>
            <a:r>
              <a:rPr sz="800" b="1">
                <a:solidFill>
                  <a:srgbClr val="FFFFFF"/>
                </a:solidFill>
                <a:latin typeface="Century Gothic"/>
                <a:cs typeface="Century Gothic"/>
              </a:rPr>
              <a:t>SECTION</a:t>
            </a:r>
            <a:r>
              <a:rPr lang="en-GB" sz="800" b="1" spc="155">
                <a:solidFill>
                  <a:srgbClr val="FFFFFF"/>
                </a:solidFill>
                <a:latin typeface="Century Gothic"/>
                <a:cs typeface="Century Gothic"/>
              </a:rPr>
              <a:t> 7</a:t>
            </a:r>
            <a:r>
              <a:rPr sz="800" b="1" spc="-25">
                <a:solidFill>
                  <a:srgbClr val="FFFFFF"/>
                </a:solidFill>
                <a:latin typeface="Century Gothic"/>
                <a:cs typeface="Century Gothic"/>
              </a:rPr>
              <a:t>:</a:t>
            </a:r>
            <a:endParaRPr sz="800">
              <a:latin typeface="Century Gothic"/>
              <a:cs typeface="Century Gothic"/>
            </a:endParaRPr>
          </a:p>
          <a:p>
            <a:pPr marL="12700">
              <a:spcBef>
                <a:spcPts val="110"/>
              </a:spcBef>
            </a:pPr>
            <a:r>
              <a:rPr lang="en-US" sz="800" spc="-10">
                <a:solidFill>
                  <a:srgbClr val="FFFFFF"/>
                </a:solidFill>
                <a:latin typeface="Calibri"/>
                <a:cs typeface="Calibri"/>
              </a:rPr>
              <a:t>Form to fill</a:t>
            </a:r>
            <a:endParaRPr lang="en-US"/>
          </a:p>
        </p:txBody>
      </p:sp>
      <p:sp>
        <p:nvSpPr>
          <p:cNvPr id="2" name="TextBox 5">
            <a:extLst>
              <a:ext uri="{FF2B5EF4-FFF2-40B4-BE49-F238E27FC236}">
                <a16:creationId xmlns:a16="http://schemas.microsoft.com/office/drawing/2014/main" id="{89D2D99A-3216-9A4A-AF52-38F6F382BF04}"/>
              </a:ext>
            </a:extLst>
          </p:cNvPr>
          <p:cNvSpPr txBox="1"/>
          <p:nvPr/>
        </p:nvSpPr>
        <p:spPr>
          <a:xfrm>
            <a:off x="2273211" y="7146353"/>
            <a:ext cx="2405302" cy="369332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kern="0"/>
            </a:defPPr>
          </a:lstStyle>
          <a:p>
            <a:pPr algn="l"/>
            <a:r>
              <a:rPr lang="en-GB">
                <a:solidFill>
                  <a:srgbClr val="FF0000"/>
                </a:solidFill>
              </a:rPr>
              <a:t>Insert your logo here</a:t>
            </a:r>
          </a:p>
        </p:txBody>
      </p:sp>
    </p:spTree>
    <p:extLst>
      <p:ext uri="{BB962C8B-B14F-4D97-AF65-F5344CB8AC3E}">
        <p14:creationId xmlns:p14="http://schemas.microsoft.com/office/powerpoint/2010/main" val="18299270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BDBBACA9E96884ABB54A697CEAD61F5" ma:contentTypeVersion="20" ma:contentTypeDescription="Create a new document." ma:contentTypeScope="" ma:versionID="59d42f64daeaed90e42286daf062bb8b">
  <xsd:schema xmlns:xsd="http://www.w3.org/2001/XMLSchema" xmlns:xs="http://www.w3.org/2001/XMLSchema" xmlns:p="http://schemas.microsoft.com/office/2006/metadata/properties" xmlns:ns2="33b814b2-f1f8-4046-9dae-36ecd7965cde" xmlns:ns3="9b638f15-50c8-43bb-9c74-a34dcc873545" targetNamespace="http://schemas.microsoft.com/office/2006/metadata/properties" ma:root="true" ma:fieldsID="5d3081681fd611789abe9a03033b1da3" ns2:_="" ns3:_="">
    <xsd:import namespace="33b814b2-f1f8-4046-9dae-36ecd7965cde"/>
    <xsd:import namespace="9b638f15-50c8-43bb-9c74-a34dcc87354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SearchProperties" minOccurs="0"/>
                <xsd:element ref="ns2:Preview" minOccurs="0"/>
                <xsd:element ref="ns2:MediaServiceObjectDetectorVersions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3b814b2-f1f8-4046-9dae-36ecd7965cd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7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8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0" nillable="true" ma:taxonomy="true" ma:internalName="lcf76f155ced4ddcb4097134ff3c332f" ma:taxonomyFieldName="MediaServiceImageTags" ma:displayName="Image Tags" ma:readOnly="false" ma:fieldId="{5cf76f15-5ced-4ddc-b409-7134ff3c332f}" ma:taxonomyMulti="true" ma:sspId="8db4ddee-5e58-4560-99ef-1c84dade78c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Preview" ma:index="23" nillable="true" ma:displayName="Preview" ma:description="Preview image" ma:format="Thumbnail" ma:internalName="Preview">
      <xsd:simpleType>
        <xsd:restriction base="dms:Unknown"/>
      </xsd:simple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Location" ma:index="25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b638f15-50c8-43bb-9c74-a34dcc873545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1" nillable="true" ma:displayName="Taxonomy Catch All Column" ma:hidden="true" ma:list="{0c927238-ce6a-4856-add8-d4c2fb6831cc}" ma:internalName="TaxCatchAll" ma:showField="CatchAllData" ma:web="9b638f15-50c8-43bb-9c74-a34dcc87354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33b814b2-f1f8-4046-9dae-36ecd7965cde">
      <Terms xmlns="http://schemas.microsoft.com/office/infopath/2007/PartnerControls"/>
    </lcf76f155ced4ddcb4097134ff3c332f>
    <TaxCatchAll xmlns="9b638f15-50c8-43bb-9c74-a34dcc873545" xsi:nil="true"/>
    <Preview xmlns="33b814b2-f1f8-4046-9dae-36ecd7965cde" xsi:nil="true"/>
  </documentManagement>
</p:properties>
</file>

<file path=customXml/itemProps1.xml><?xml version="1.0" encoding="utf-8"?>
<ds:datastoreItem xmlns:ds="http://schemas.openxmlformats.org/officeDocument/2006/customXml" ds:itemID="{8D263705-EE51-407D-B0F6-11724369F791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9918A5DB-16D8-4C44-A833-EAA4532C5D47}">
  <ds:schemaRefs>
    <ds:schemaRef ds:uri="33b814b2-f1f8-4046-9dae-36ecd7965cde"/>
    <ds:schemaRef ds:uri="9b638f15-50c8-43bb-9c74-a34dcc873545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FDC296C3-4C68-404F-9FF8-B4C5FF6478B7}">
  <ds:schemaRefs>
    <ds:schemaRef ds:uri="33b814b2-f1f8-4046-9dae-36ecd7965cde"/>
    <ds:schemaRef ds:uri="9b638f15-50c8-43bb-9c74-a34dcc873545"/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Application>Microsoft Office PowerPoint</Application>
  <PresentationFormat>Custom</PresentationFormat>
  <Slides>11</Slides>
  <Notes>0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Prisma Browser  Pilot Template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Prisma Browser Partner Playbook [Updated: 9.29.25]</dc:title>
  <cp:revision>437</cp:revision>
  <dcterms:created xsi:type="dcterms:W3CDTF">2026-02-17T23:00:06Z</dcterms:created>
  <dcterms:modified xsi:type="dcterms:W3CDTF">2026-03-20T00:28:31Z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2025-09-26T00:00:00Z</vt:filetime>
  </property>
  <property fmtid="{D5CDD505-2E9C-101B-9397-08002B2CF9AE}" pid="3" name="Creator">
    <vt:lpwstr>Adobe InDesign 20.5 (Macintosh)</vt:lpwstr>
  </property>
  <property fmtid="{D5CDD505-2E9C-101B-9397-08002B2CF9AE}" pid="4" name="LastSaved">
    <vt:filetime>2026-02-17T00:00:00Z</vt:filetime>
  </property>
  <property fmtid="{D5CDD505-2E9C-101B-9397-08002B2CF9AE}" pid="5" name="Producer">
    <vt:lpwstr>Adobe PDF Library 17.0</vt:lpwstr>
  </property>
  <property fmtid="{D5CDD505-2E9C-101B-9397-08002B2CF9AE}" pid="6" name="ContentTypeId">
    <vt:lpwstr>0x0101006BDBBACA9E96884ABB54A697CEAD61F5</vt:lpwstr>
  </property>
  <property fmtid="{D5CDD505-2E9C-101B-9397-08002B2CF9AE}" pid="7" name="MediaServiceImageTags">
    <vt:lpwstr/>
  </property>
</Properties>
</file>