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81368" r:id="rId5"/>
  </p:sldIdLst>
  <p:sldSz cx="11428413" cy="5981700"/>
  <p:notesSz cx="6858000" cy="9144000"/>
  <p:defaultTextStyle>
    <a:defPPr>
      <a:defRPr lang="en-US"/>
    </a:defPPr>
    <a:lvl1pPr marL="0" algn="l" defTabSz="835670" rtl="0" eaLnBrk="1" latinLnBrk="0" hangingPunct="1">
      <a:defRPr sz="1645" kern="1200">
        <a:solidFill>
          <a:schemeClr val="tx1"/>
        </a:solidFill>
        <a:latin typeface="+mn-lt"/>
        <a:ea typeface="+mn-ea"/>
        <a:cs typeface="+mn-cs"/>
      </a:defRPr>
    </a:lvl1pPr>
    <a:lvl2pPr marL="417835" algn="l" defTabSz="835670" rtl="0" eaLnBrk="1" latinLnBrk="0" hangingPunct="1">
      <a:defRPr sz="1645" kern="1200">
        <a:solidFill>
          <a:schemeClr val="tx1"/>
        </a:solidFill>
        <a:latin typeface="+mn-lt"/>
        <a:ea typeface="+mn-ea"/>
        <a:cs typeface="+mn-cs"/>
      </a:defRPr>
    </a:lvl2pPr>
    <a:lvl3pPr marL="835670" algn="l" defTabSz="835670" rtl="0" eaLnBrk="1" latinLnBrk="0" hangingPunct="1">
      <a:defRPr sz="1645" kern="1200">
        <a:solidFill>
          <a:schemeClr val="tx1"/>
        </a:solidFill>
        <a:latin typeface="+mn-lt"/>
        <a:ea typeface="+mn-ea"/>
        <a:cs typeface="+mn-cs"/>
      </a:defRPr>
    </a:lvl3pPr>
    <a:lvl4pPr marL="1253505" algn="l" defTabSz="835670" rtl="0" eaLnBrk="1" latinLnBrk="0" hangingPunct="1">
      <a:defRPr sz="1645" kern="1200">
        <a:solidFill>
          <a:schemeClr val="tx1"/>
        </a:solidFill>
        <a:latin typeface="+mn-lt"/>
        <a:ea typeface="+mn-ea"/>
        <a:cs typeface="+mn-cs"/>
      </a:defRPr>
    </a:lvl4pPr>
    <a:lvl5pPr marL="1671340" algn="l" defTabSz="835670" rtl="0" eaLnBrk="1" latinLnBrk="0" hangingPunct="1">
      <a:defRPr sz="1645" kern="1200">
        <a:solidFill>
          <a:schemeClr val="tx1"/>
        </a:solidFill>
        <a:latin typeface="+mn-lt"/>
        <a:ea typeface="+mn-ea"/>
        <a:cs typeface="+mn-cs"/>
      </a:defRPr>
    </a:lvl5pPr>
    <a:lvl6pPr marL="2089175" algn="l" defTabSz="835670" rtl="0" eaLnBrk="1" latinLnBrk="0" hangingPunct="1">
      <a:defRPr sz="1645" kern="1200">
        <a:solidFill>
          <a:schemeClr val="tx1"/>
        </a:solidFill>
        <a:latin typeface="+mn-lt"/>
        <a:ea typeface="+mn-ea"/>
        <a:cs typeface="+mn-cs"/>
      </a:defRPr>
    </a:lvl6pPr>
    <a:lvl7pPr marL="2507010" algn="l" defTabSz="835670" rtl="0" eaLnBrk="1" latinLnBrk="0" hangingPunct="1">
      <a:defRPr sz="1645" kern="1200">
        <a:solidFill>
          <a:schemeClr val="tx1"/>
        </a:solidFill>
        <a:latin typeface="+mn-lt"/>
        <a:ea typeface="+mn-ea"/>
        <a:cs typeface="+mn-cs"/>
      </a:defRPr>
    </a:lvl7pPr>
    <a:lvl8pPr marL="2924846" algn="l" defTabSz="835670" rtl="0" eaLnBrk="1" latinLnBrk="0" hangingPunct="1">
      <a:defRPr sz="1645" kern="1200">
        <a:solidFill>
          <a:schemeClr val="tx1"/>
        </a:solidFill>
        <a:latin typeface="+mn-lt"/>
        <a:ea typeface="+mn-ea"/>
        <a:cs typeface="+mn-cs"/>
      </a:defRPr>
    </a:lvl8pPr>
    <a:lvl9pPr marL="3342681" algn="l" defTabSz="835670" rtl="0" eaLnBrk="1" latinLnBrk="0" hangingPunct="1">
      <a:defRPr sz="164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p:cViewPr varScale="1">
        <p:scale>
          <a:sx n="145" d="100"/>
          <a:sy n="145" d="100"/>
        </p:scale>
        <p:origin x="75" y="1161"/>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Rocha (SHE/HER)" userId="2dc5286b-9646-4f81-a20a-a336621b06cc" providerId="ADAL" clId="{F9D8853E-5E69-4B99-8E5E-D4B89EEFC53B}"/>
    <pc:docChg chg="undo custSel addSld delSld modSld">
      <pc:chgData name="Diana Rocha (SHE/HER)" userId="2dc5286b-9646-4f81-a20a-a336621b06cc" providerId="ADAL" clId="{F9D8853E-5E69-4B99-8E5E-D4B89EEFC53B}" dt="2023-11-07T18:30:01.272" v="122" actId="166"/>
      <pc:docMkLst>
        <pc:docMk/>
      </pc:docMkLst>
      <pc:sldChg chg="del">
        <pc:chgData name="Diana Rocha (SHE/HER)" userId="2dc5286b-9646-4f81-a20a-a336621b06cc" providerId="ADAL" clId="{F9D8853E-5E69-4B99-8E5E-D4B89EEFC53B}" dt="2023-11-03T15:27:46.938" v="2" actId="47"/>
        <pc:sldMkLst>
          <pc:docMk/>
          <pc:sldMk cId="2174086539" sldId="2147481365"/>
        </pc:sldMkLst>
      </pc:sldChg>
      <pc:sldChg chg="addSp delSp modSp add mod modAnim">
        <pc:chgData name="Diana Rocha (SHE/HER)" userId="2dc5286b-9646-4f81-a20a-a336621b06cc" providerId="ADAL" clId="{F9D8853E-5E69-4B99-8E5E-D4B89EEFC53B}" dt="2023-11-07T18:30:01.272" v="122" actId="166"/>
        <pc:sldMkLst>
          <pc:docMk/>
          <pc:sldMk cId="4287228838" sldId="2147481368"/>
        </pc:sldMkLst>
        <pc:spChg chg="del mod">
          <ac:chgData name="Diana Rocha (SHE/HER)" userId="2dc5286b-9646-4f81-a20a-a336621b06cc" providerId="ADAL" clId="{F9D8853E-5E69-4B99-8E5E-D4B89EEFC53B}" dt="2023-11-07T18:29:42.301" v="117" actId="478"/>
          <ac:spMkLst>
            <pc:docMk/>
            <pc:sldMk cId="4287228838" sldId="2147481368"/>
            <ac:spMk id="4" creationId="{1C89DC0D-5705-12CB-CCF9-D269B06F16EC}"/>
          </ac:spMkLst>
        </pc:spChg>
        <pc:spChg chg="mod">
          <ac:chgData name="Diana Rocha (SHE/HER)" userId="2dc5286b-9646-4f81-a20a-a336621b06cc" providerId="ADAL" clId="{F9D8853E-5E69-4B99-8E5E-D4B89EEFC53B}" dt="2023-11-06T19:37:35.687" v="105" actId="20577"/>
          <ac:spMkLst>
            <pc:docMk/>
            <pc:sldMk cId="4287228838" sldId="2147481368"/>
            <ac:spMk id="9" creationId="{6DF237EB-EF3A-6AC2-4B31-955F05866F0E}"/>
          </ac:spMkLst>
        </pc:spChg>
        <pc:spChg chg="add del mod ord">
          <ac:chgData name="Diana Rocha (SHE/HER)" userId="2dc5286b-9646-4f81-a20a-a336621b06cc" providerId="ADAL" clId="{F9D8853E-5E69-4B99-8E5E-D4B89EEFC53B}" dt="2023-11-07T18:29:44.550" v="118" actId="478"/>
          <ac:spMkLst>
            <pc:docMk/>
            <pc:sldMk cId="4287228838" sldId="2147481368"/>
            <ac:spMk id="10" creationId="{81B18450-590C-508D-DC5A-2F9E56CA6198}"/>
          </ac:spMkLst>
        </pc:spChg>
        <pc:spChg chg="add mod">
          <ac:chgData name="Diana Rocha (SHE/HER)" userId="2dc5286b-9646-4f81-a20a-a336621b06cc" providerId="ADAL" clId="{F9D8853E-5E69-4B99-8E5E-D4B89EEFC53B}" dt="2023-11-07T18:29:56.775" v="121" actId="14100"/>
          <ac:spMkLst>
            <pc:docMk/>
            <pc:sldMk cId="4287228838" sldId="2147481368"/>
            <ac:spMk id="12" creationId="{8101EE95-80FB-EA73-DA53-384E50D27676}"/>
          </ac:spMkLst>
        </pc:spChg>
        <pc:spChg chg="add del">
          <ac:chgData name="Diana Rocha (SHE/HER)" userId="2dc5286b-9646-4f81-a20a-a336621b06cc" providerId="ADAL" clId="{F9D8853E-5E69-4B99-8E5E-D4B89EEFC53B}" dt="2023-11-06T19:09:24.319" v="10" actId="478"/>
          <ac:spMkLst>
            <pc:docMk/>
            <pc:sldMk cId="4287228838" sldId="2147481368"/>
            <ac:spMk id="16" creationId="{70B4CC53-A66E-087A-C0AE-EE22FF555AF4}"/>
          </ac:spMkLst>
        </pc:spChg>
        <pc:spChg chg="del">
          <ac:chgData name="Diana Rocha (SHE/HER)" userId="2dc5286b-9646-4f81-a20a-a336621b06cc" providerId="ADAL" clId="{F9D8853E-5E69-4B99-8E5E-D4B89EEFC53B}" dt="2023-11-06T19:09:33.233" v="12" actId="478"/>
          <ac:spMkLst>
            <pc:docMk/>
            <pc:sldMk cId="4287228838" sldId="2147481368"/>
            <ac:spMk id="17" creationId="{F3A2425F-1265-03E8-E9CB-126399679BDC}"/>
          </ac:spMkLst>
        </pc:spChg>
        <pc:spChg chg="del">
          <ac:chgData name="Diana Rocha (SHE/HER)" userId="2dc5286b-9646-4f81-a20a-a336621b06cc" providerId="ADAL" clId="{F9D8853E-5E69-4B99-8E5E-D4B89EEFC53B}" dt="2023-11-06T19:09:30.494" v="11" actId="478"/>
          <ac:spMkLst>
            <pc:docMk/>
            <pc:sldMk cId="4287228838" sldId="2147481368"/>
            <ac:spMk id="18" creationId="{0F96BE9D-D44C-72E8-75EC-BCDBB5BEACF9}"/>
          </ac:spMkLst>
        </pc:spChg>
        <pc:spChg chg="mod">
          <ac:chgData name="Diana Rocha (SHE/HER)" userId="2dc5286b-9646-4f81-a20a-a336621b06cc" providerId="ADAL" clId="{F9D8853E-5E69-4B99-8E5E-D4B89EEFC53B}" dt="2023-11-03T15:27:42.637" v="1"/>
          <ac:spMkLst>
            <pc:docMk/>
            <pc:sldMk cId="4287228838" sldId="2147481368"/>
            <ac:spMk id="22" creationId="{A7A5EAB5-F1F8-4675-BF61-6B8E73C0CB1A}"/>
          </ac:spMkLst>
        </pc:spChg>
        <pc:spChg chg="mod">
          <ac:chgData name="Diana Rocha (SHE/HER)" userId="2dc5286b-9646-4f81-a20a-a336621b06cc" providerId="ADAL" clId="{F9D8853E-5E69-4B99-8E5E-D4B89EEFC53B}" dt="2023-11-03T15:27:42.637" v="1"/>
          <ac:spMkLst>
            <pc:docMk/>
            <pc:sldMk cId="4287228838" sldId="2147481368"/>
            <ac:spMk id="23" creationId="{B6210EB2-8812-0B88-293A-03961D0033A9}"/>
          </ac:spMkLst>
        </pc:spChg>
        <pc:spChg chg="mod">
          <ac:chgData name="Diana Rocha (SHE/HER)" userId="2dc5286b-9646-4f81-a20a-a336621b06cc" providerId="ADAL" clId="{F9D8853E-5E69-4B99-8E5E-D4B89EEFC53B}" dt="2023-11-03T15:27:42.637" v="1"/>
          <ac:spMkLst>
            <pc:docMk/>
            <pc:sldMk cId="4287228838" sldId="2147481368"/>
            <ac:spMk id="24" creationId="{B2B23C65-BE31-6EE5-7FF6-D14F927F607F}"/>
          </ac:spMkLst>
        </pc:spChg>
        <pc:spChg chg="mod">
          <ac:chgData name="Diana Rocha (SHE/HER)" userId="2dc5286b-9646-4f81-a20a-a336621b06cc" providerId="ADAL" clId="{F9D8853E-5E69-4B99-8E5E-D4B89EEFC53B}" dt="2023-11-03T15:27:42.637" v="1"/>
          <ac:spMkLst>
            <pc:docMk/>
            <pc:sldMk cId="4287228838" sldId="2147481368"/>
            <ac:spMk id="30" creationId="{AB02754B-0C25-65FC-5D57-C99F215562E2}"/>
          </ac:spMkLst>
        </pc:spChg>
        <pc:spChg chg="mod">
          <ac:chgData name="Diana Rocha (SHE/HER)" userId="2dc5286b-9646-4f81-a20a-a336621b06cc" providerId="ADAL" clId="{F9D8853E-5E69-4B99-8E5E-D4B89EEFC53B}" dt="2023-11-03T15:27:42.637" v="1"/>
          <ac:spMkLst>
            <pc:docMk/>
            <pc:sldMk cId="4287228838" sldId="2147481368"/>
            <ac:spMk id="31" creationId="{931307B2-3DDF-B6CA-901A-FB19E2CB09D5}"/>
          </ac:spMkLst>
        </pc:spChg>
        <pc:spChg chg="mod">
          <ac:chgData name="Diana Rocha (SHE/HER)" userId="2dc5286b-9646-4f81-a20a-a336621b06cc" providerId="ADAL" clId="{F9D8853E-5E69-4B99-8E5E-D4B89EEFC53B}" dt="2023-11-03T15:27:42.637" v="1"/>
          <ac:spMkLst>
            <pc:docMk/>
            <pc:sldMk cId="4287228838" sldId="2147481368"/>
            <ac:spMk id="34" creationId="{309EB17A-EB2A-9AD2-AEC9-6E4EE94EABF3}"/>
          </ac:spMkLst>
        </pc:spChg>
        <pc:spChg chg="mod">
          <ac:chgData name="Diana Rocha (SHE/HER)" userId="2dc5286b-9646-4f81-a20a-a336621b06cc" providerId="ADAL" clId="{F9D8853E-5E69-4B99-8E5E-D4B89EEFC53B}" dt="2023-11-03T15:27:42.637" v="1"/>
          <ac:spMkLst>
            <pc:docMk/>
            <pc:sldMk cId="4287228838" sldId="2147481368"/>
            <ac:spMk id="35" creationId="{367226D1-45D4-AF76-E5FF-E34B942C6162}"/>
          </ac:spMkLst>
        </pc:spChg>
        <pc:spChg chg="mod">
          <ac:chgData name="Diana Rocha (SHE/HER)" userId="2dc5286b-9646-4f81-a20a-a336621b06cc" providerId="ADAL" clId="{F9D8853E-5E69-4B99-8E5E-D4B89EEFC53B}" dt="2023-11-03T15:27:42.637" v="1"/>
          <ac:spMkLst>
            <pc:docMk/>
            <pc:sldMk cId="4287228838" sldId="2147481368"/>
            <ac:spMk id="36" creationId="{DAFE623B-5BD0-1D3C-469C-F7EFAA54F23C}"/>
          </ac:spMkLst>
        </pc:spChg>
        <pc:spChg chg="mod">
          <ac:chgData name="Diana Rocha (SHE/HER)" userId="2dc5286b-9646-4f81-a20a-a336621b06cc" providerId="ADAL" clId="{F9D8853E-5E69-4B99-8E5E-D4B89EEFC53B}" dt="2023-11-03T15:27:42.637" v="1"/>
          <ac:spMkLst>
            <pc:docMk/>
            <pc:sldMk cId="4287228838" sldId="2147481368"/>
            <ac:spMk id="37" creationId="{A7347B62-AD97-E18E-E9CA-4950D9672FD5}"/>
          </ac:spMkLst>
        </pc:spChg>
        <pc:spChg chg="mod">
          <ac:chgData name="Diana Rocha (SHE/HER)" userId="2dc5286b-9646-4f81-a20a-a336621b06cc" providerId="ADAL" clId="{F9D8853E-5E69-4B99-8E5E-D4B89EEFC53B}" dt="2023-11-03T15:27:42.637" v="1"/>
          <ac:spMkLst>
            <pc:docMk/>
            <pc:sldMk cId="4287228838" sldId="2147481368"/>
            <ac:spMk id="38" creationId="{1D35C13F-946B-CEE9-A084-F368539FA7C1}"/>
          </ac:spMkLst>
        </pc:spChg>
        <pc:spChg chg="mod">
          <ac:chgData name="Diana Rocha (SHE/HER)" userId="2dc5286b-9646-4f81-a20a-a336621b06cc" providerId="ADAL" clId="{F9D8853E-5E69-4B99-8E5E-D4B89EEFC53B}" dt="2023-11-03T15:27:42.637" v="1"/>
          <ac:spMkLst>
            <pc:docMk/>
            <pc:sldMk cId="4287228838" sldId="2147481368"/>
            <ac:spMk id="39" creationId="{56D5A3FD-0485-4943-A81C-581D315D0BCC}"/>
          </ac:spMkLst>
        </pc:spChg>
        <pc:spChg chg="add mod">
          <ac:chgData name="Diana Rocha (SHE/HER)" userId="2dc5286b-9646-4f81-a20a-a336621b06cc" providerId="ADAL" clId="{F9D8853E-5E69-4B99-8E5E-D4B89EEFC53B}" dt="2023-11-06T19:12:34.645" v="102" actId="255"/>
          <ac:spMkLst>
            <pc:docMk/>
            <pc:sldMk cId="4287228838" sldId="2147481368"/>
            <ac:spMk id="40" creationId="{115D1B63-307A-87E4-2822-7DF9D222DE87}"/>
          </ac:spMkLst>
        </pc:spChg>
        <pc:grpChg chg="ord">
          <ac:chgData name="Diana Rocha (SHE/HER)" userId="2dc5286b-9646-4f81-a20a-a336621b06cc" providerId="ADAL" clId="{F9D8853E-5E69-4B99-8E5E-D4B89EEFC53B}" dt="2023-11-07T18:30:01.272" v="122" actId="166"/>
          <ac:grpSpMkLst>
            <pc:docMk/>
            <pc:sldMk cId="4287228838" sldId="2147481368"/>
            <ac:grpSpMk id="2" creationId="{50343251-315E-70D8-CF45-1FC1FBB9968A}"/>
          </ac:grpSpMkLst>
        </pc:grpChg>
        <pc:grpChg chg="add mod">
          <ac:chgData name="Diana Rocha (SHE/HER)" userId="2dc5286b-9646-4f81-a20a-a336621b06cc" providerId="ADAL" clId="{F9D8853E-5E69-4B99-8E5E-D4B89EEFC53B}" dt="2023-11-03T15:27:42.637" v="1"/>
          <ac:grpSpMkLst>
            <pc:docMk/>
            <pc:sldMk cId="4287228838" sldId="2147481368"/>
            <ac:grpSpMk id="5" creationId="{84F116FF-7E53-AEEB-C0CE-FC5A4B972044}"/>
          </ac:grpSpMkLst>
        </pc:grpChg>
        <pc:grpChg chg="mod">
          <ac:chgData name="Diana Rocha (SHE/HER)" userId="2dc5286b-9646-4f81-a20a-a336621b06cc" providerId="ADAL" clId="{F9D8853E-5E69-4B99-8E5E-D4B89EEFC53B}" dt="2023-11-03T15:27:42.637" v="1"/>
          <ac:grpSpMkLst>
            <pc:docMk/>
            <pc:sldMk cId="4287228838" sldId="2147481368"/>
            <ac:grpSpMk id="8" creationId="{5E10777E-8317-5264-921B-6D72BF1E2F95}"/>
          </ac:grpSpMkLst>
        </pc:grpChg>
        <pc:grpChg chg="del">
          <ac:chgData name="Diana Rocha (SHE/HER)" userId="2dc5286b-9646-4f81-a20a-a336621b06cc" providerId="ADAL" clId="{F9D8853E-5E69-4B99-8E5E-D4B89EEFC53B}" dt="2023-11-06T19:09:45.002" v="13" actId="478"/>
          <ac:grpSpMkLst>
            <pc:docMk/>
            <pc:sldMk cId="4287228838" sldId="2147481368"/>
            <ac:grpSpMk id="10" creationId="{8547BAB6-FAE4-07CD-48EF-AD41AA1D5A51}"/>
          </ac:grpSpMkLst>
        </pc:grpChg>
        <pc:grpChg chg="mod">
          <ac:chgData name="Diana Rocha (SHE/HER)" userId="2dc5286b-9646-4f81-a20a-a336621b06cc" providerId="ADAL" clId="{F9D8853E-5E69-4B99-8E5E-D4B89EEFC53B}" dt="2023-11-03T15:27:42.637" v="1"/>
          <ac:grpSpMkLst>
            <pc:docMk/>
            <pc:sldMk cId="4287228838" sldId="2147481368"/>
            <ac:grpSpMk id="26" creationId="{F5071ADA-B032-C70B-42F9-634E86B0941B}"/>
          </ac:grpSpMkLst>
        </pc:grpChg>
        <pc:grpChg chg="mod">
          <ac:chgData name="Diana Rocha (SHE/HER)" userId="2dc5286b-9646-4f81-a20a-a336621b06cc" providerId="ADAL" clId="{F9D8853E-5E69-4B99-8E5E-D4B89EEFC53B}" dt="2023-11-03T15:27:42.637" v="1"/>
          <ac:grpSpMkLst>
            <pc:docMk/>
            <pc:sldMk cId="4287228838" sldId="2147481368"/>
            <ac:grpSpMk id="27" creationId="{1E6CF4ED-1672-877C-ACDD-CC68B2F292ED}"/>
          </ac:grpSpMkLst>
        </pc:grpChg>
        <pc:grpChg chg="mod">
          <ac:chgData name="Diana Rocha (SHE/HER)" userId="2dc5286b-9646-4f81-a20a-a336621b06cc" providerId="ADAL" clId="{F9D8853E-5E69-4B99-8E5E-D4B89EEFC53B}" dt="2023-11-03T15:27:42.637" v="1"/>
          <ac:grpSpMkLst>
            <pc:docMk/>
            <pc:sldMk cId="4287228838" sldId="2147481368"/>
            <ac:grpSpMk id="28" creationId="{C29BA1FC-D7E0-6038-C044-FCCD9CEA978D}"/>
          </ac:grpSpMkLst>
        </pc:grpChg>
        <pc:grpChg chg="mod">
          <ac:chgData name="Diana Rocha (SHE/HER)" userId="2dc5286b-9646-4f81-a20a-a336621b06cc" providerId="ADAL" clId="{F9D8853E-5E69-4B99-8E5E-D4B89EEFC53B}" dt="2023-11-03T15:27:42.637" v="1"/>
          <ac:grpSpMkLst>
            <pc:docMk/>
            <pc:sldMk cId="4287228838" sldId="2147481368"/>
            <ac:grpSpMk id="29" creationId="{D1C78AB4-8CC5-7990-E4C5-1152F4A39CBE}"/>
          </ac:grpSpMkLst>
        </pc:grpChg>
        <pc:picChg chg="del mod ord">
          <ac:chgData name="Diana Rocha (SHE/HER)" userId="2dc5286b-9646-4f81-a20a-a336621b06cc" providerId="ADAL" clId="{F9D8853E-5E69-4B99-8E5E-D4B89EEFC53B}" dt="2023-11-07T18:29:40.365" v="116" actId="478"/>
          <ac:picMkLst>
            <pc:docMk/>
            <pc:sldMk cId="4287228838" sldId="2147481368"/>
            <ac:picMk id="3" creationId="{FB20D7AD-36A3-A540-B86F-32C4830096B3}"/>
          </ac:picMkLst>
        </pc:picChg>
        <pc:picChg chg="add mod">
          <ac:chgData name="Diana Rocha (SHE/HER)" userId="2dc5286b-9646-4f81-a20a-a336621b06cc" providerId="ADAL" clId="{F9D8853E-5E69-4B99-8E5E-D4B89EEFC53B}" dt="2023-11-07T18:29:56.775" v="121" actId="14100"/>
          <ac:picMkLst>
            <pc:docMk/>
            <pc:sldMk cId="4287228838" sldId="2147481368"/>
            <ac:picMk id="11" creationId="{A3DE6C35-E505-C30F-995C-D4A30AD11945}"/>
          </ac:picMkLst>
        </pc:picChg>
        <pc:picChg chg="mod">
          <ac:chgData name="Diana Rocha (SHE/HER)" userId="2dc5286b-9646-4f81-a20a-a336621b06cc" providerId="ADAL" clId="{F9D8853E-5E69-4B99-8E5E-D4B89EEFC53B}" dt="2023-11-03T15:27:42.637" v="1"/>
          <ac:picMkLst>
            <pc:docMk/>
            <pc:sldMk cId="4287228838" sldId="2147481368"/>
            <ac:picMk id="21" creationId="{17909DCF-EAD0-EA04-B7AE-6E0DFF86B0C5}"/>
          </ac:picMkLst>
        </pc:picChg>
        <pc:picChg chg="mod">
          <ac:chgData name="Diana Rocha (SHE/HER)" userId="2dc5286b-9646-4f81-a20a-a336621b06cc" providerId="ADAL" clId="{F9D8853E-5E69-4B99-8E5E-D4B89EEFC53B}" dt="2023-11-03T15:27:42.637" v="1"/>
          <ac:picMkLst>
            <pc:docMk/>
            <pc:sldMk cId="4287228838" sldId="2147481368"/>
            <ac:picMk id="32" creationId="{FFCB4D6D-1CB1-74A8-A5CB-47024F148C00}"/>
          </ac:picMkLst>
        </pc:picChg>
        <pc:picChg chg="mod">
          <ac:chgData name="Diana Rocha (SHE/HER)" userId="2dc5286b-9646-4f81-a20a-a336621b06cc" providerId="ADAL" clId="{F9D8853E-5E69-4B99-8E5E-D4B89EEFC53B}" dt="2023-11-03T15:27:42.637" v="1"/>
          <ac:picMkLst>
            <pc:docMk/>
            <pc:sldMk cId="4287228838" sldId="2147481368"/>
            <ac:picMk id="33" creationId="{D46B3E41-5454-E496-1934-55977F1231D9}"/>
          </ac:picMkLst>
        </pc:picChg>
        <pc:picChg chg="add mod">
          <ac:chgData name="Diana Rocha (SHE/HER)" userId="2dc5286b-9646-4f81-a20a-a336621b06cc" providerId="ADAL" clId="{F9D8853E-5E69-4B99-8E5E-D4B89EEFC53B}" dt="2023-11-06T19:10:42.833" v="100" actId="14100"/>
          <ac:picMkLst>
            <pc:docMk/>
            <pc:sldMk cId="4287228838" sldId="2147481368"/>
            <ac:picMk id="41" creationId="{F6D8F83B-A2E6-0513-9475-577FB18F49CE}"/>
          </ac:picMkLst>
        </pc:picChg>
      </pc:sldChg>
    </pc:docChg>
  </pc:docChgLst>
  <pc:docChgLst>
    <pc:chgData name="Diana Rocha (SHE/HER)" userId="2dc5286b-9646-4f81-a20a-a336621b06cc" providerId="ADAL" clId="{20A87810-A5DF-4F04-94A4-6DA5522D7E8A}"/>
    <pc:docChg chg="undo custSel modSld">
      <pc:chgData name="Diana Rocha (SHE/HER)" userId="2dc5286b-9646-4f81-a20a-a336621b06cc" providerId="ADAL" clId="{20A87810-A5DF-4F04-94A4-6DA5522D7E8A}" dt="2023-12-15T02:57:01.991" v="50" actId="2711"/>
      <pc:docMkLst>
        <pc:docMk/>
      </pc:docMkLst>
      <pc:sldChg chg="addSp delSp modSp mod">
        <pc:chgData name="Diana Rocha (SHE/HER)" userId="2dc5286b-9646-4f81-a20a-a336621b06cc" providerId="ADAL" clId="{20A87810-A5DF-4F04-94A4-6DA5522D7E8A}" dt="2023-12-15T02:57:01.991" v="50" actId="2711"/>
        <pc:sldMkLst>
          <pc:docMk/>
          <pc:sldMk cId="4287228838" sldId="2147481368"/>
        </pc:sldMkLst>
        <pc:spChg chg="add mod">
          <ac:chgData name="Diana Rocha (SHE/HER)" userId="2dc5286b-9646-4f81-a20a-a336621b06cc" providerId="ADAL" clId="{20A87810-A5DF-4F04-94A4-6DA5522D7E8A}" dt="2023-12-15T02:39:24.036" v="41" actId="1037"/>
          <ac:spMkLst>
            <pc:docMk/>
            <pc:sldMk cId="4287228838" sldId="2147481368"/>
            <ac:spMk id="3" creationId="{BBA85501-9E53-4267-A0CB-9BF45B38E51B}"/>
          </ac:spMkLst>
        </pc:spChg>
        <pc:spChg chg="mod">
          <ac:chgData name="Diana Rocha (SHE/HER)" userId="2dc5286b-9646-4f81-a20a-a336621b06cc" providerId="ADAL" clId="{20A87810-A5DF-4F04-94A4-6DA5522D7E8A}" dt="2023-12-15T02:57:01.991" v="50" actId="2711"/>
          <ac:spMkLst>
            <pc:docMk/>
            <pc:sldMk cId="4287228838" sldId="2147481368"/>
            <ac:spMk id="9" creationId="{6DF237EB-EF3A-6AC2-4B31-955F05866F0E}"/>
          </ac:spMkLst>
        </pc:spChg>
        <pc:spChg chg="add mod">
          <ac:chgData name="Diana Rocha (SHE/HER)" userId="2dc5286b-9646-4f81-a20a-a336621b06cc" providerId="ADAL" clId="{20A87810-A5DF-4F04-94A4-6DA5522D7E8A}" dt="2023-12-15T02:45:01.242" v="47"/>
          <ac:spMkLst>
            <pc:docMk/>
            <pc:sldMk cId="4287228838" sldId="2147481368"/>
            <ac:spMk id="13" creationId="{F1C03EBD-E1E2-49BE-1458-10D820672A63}"/>
          </ac:spMkLst>
        </pc:spChg>
        <pc:spChg chg="del">
          <ac:chgData name="Diana Rocha (SHE/HER)" userId="2dc5286b-9646-4f81-a20a-a336621b06cc" providerId="ADAL" clId="{20A87810-A5DF-4F04-94A4-6DA5522D7E8A}" dt="2023-12-15T02:44:58.124" v="46" actId="478"/>
          <ac:spMkLst>
            <pc:docMk/>
            <pc:sldMk cId="4287228838" sldId="2147481368"/>
            <ac:spMk id="25" creationId="{34CC1517-2CAF-1995-8036-B361D868A6BE}"/>
          </ac:spMkLst>
        </pc:spChg>
        <pc:picChg chg="add mod">
          <ac:chgData name="Diana Rocha (SHE/HER)" userId="2dc5286b-9646-4f81-a20a-a336621b06cc" providerId="ADAL" clId="{20A87810-A5DF-4F04-94A4-6DA5522D7E8A}" dt="2023-12-15T02:39:24.036" v="41" actId="1037"/>
          <ac:picMkLst>
            <pc:docMk/>
            <pc:sldMk cId="4287228838" sldId="2147481368"/>
            <ac:picMk id="4" creationId="{DFDA9260-DB19-DFDE-A246-287CA3594977}"/>
          </ac:picMkLst>
        </pc:picChg>
        <pc:picChg chg="add mod">
          <ac:chgData name="Diana Rocha (SHE/HER)" userId="2dc5286b-9646-4f81-a20a-a336621b06cc" providerId="ADAL" clId="{20A87810-A5DF-4F04-94A4-6DA5522D7E8A}" dt="2023-12-15T02:45:09.166" v="49" actId="1076"/>
          <ac:picMkLst>
            <pc:docMk/>
            <pc:sldMk cId="4287228838" sldId="2147481368"/>
            <ac:picMk id="10" creationId="{43D13874-BB37-0D6D-AE79-67E57E2643E6}"/>
          </ac:picMkLst>
        </pc:picChg>
      </pc:sldChg>
    </pc:docChg>
  </pc:docChgLst>
  <pc:docChgLst>
    <pc:chgData name="Joelle, Alex" userId="66c39dfc-4231-4226-bbcc-6c0302a00b19" providerId="ADAL" clId="{3F113EE7-4CC6-4C08-B535-7DF534135C10}"/>
    <pc:docChg chg="modSld">
      <pc:chgData name="Joelle, Alex" userId="66c39dfc-4231-4226-bbcc-6c0302a00b19" providerId="ADAL" clId="{3F113EE7-4CC6-4C08-B535-7DF534135C10}" dt="2024-04-23T13:48:42.316" v="4" actId="14100"/>
      <pc:docMkLst>
        <pc:docMk/>
      </pc:docMkLst>
      <pc:sldChg chg="modSp mod">
        <pc:chgData name="Joelle, Alex" userId="66c39dfc-4231-4226-bbcc-6c0302a00b19" providerId="ADAL" clId="{3F113EE7-4CC6-4C08-B535-7DF534135C10}" dt="2024-04-23T13:48:42.316" v="4" actId="14100"/>
        <pc:sldMkLst>
          <pc:docMk/>
          <pc:sldMk cId="4287228838" sldId="2147481368"/>
        </pc:sldMkLst>
        <pc:spChg chg="mod">
          <ac:chgData name="Joelle, Alex" userId="66c39dfc-4231-4226-bbcc-6c0302a00b19" providerId="ADAL" clId="{3F113EE7-4CC6-4C08-B535-7DF534135C10}" dt="2024-04-23T13:47:47.070" v="1" actId="14100"/>
          <ac:spMkLst>
            <pc:docMk/>
            <pc:sldMk cId="4287228838" sldId="2147481368"/>
            <ac:spMk id="12" creationId="{8101EE95-80FB-EA73-DA53-384E50D27676}"/>
          </ac:spMkLst>
        </pc:spChg>
        <pc:picChg chg="mod">
          <ac:chgData name="Joelle, Alex" userId="66c39dfc-4231-4226-bbcc-6c0302a00b19" providerId="ADAL" clId="{3F113EE7-4CC6-4C08-B535-7DF534135C10}" dt="2024-04-23T13:48:42.316" v="4" actId="14100"/>
          <ac:picMkLst>
            <pc:docMk/>
            <pc:sldMk cId="4287228838" sldId="2147481368"/>
            <ac:picMk id="11" creationId="{A3DE6C35-E505-C30F-995C-D4A30AD1194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19D02-8B7B-4ABF-A451-97BBF4906BB9}" type="datetimeFigureOut">
              <a:rPr lang="en-US" smtClean="0"/>
              <a:t>4/23/2024</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6D182-CA98-485C-B489-DFC024C77854}" type="slidenum">
              <a:rPr lang="en-US" smtClean="0"/>
              <a:t>‹#›</a:t>
            </a:fld>
            <a:endParaRPr lang="en-US"/>
          </a:p>
        </p:txBody>
      </p:sp>
    </p:spTree>
    <p:extLst>
      <p:ext uri="{BB962C8B-B14F-4D97-AF65-F5344CB8AC3E}">
        <p14:creationId xmlns:p14="http://schemas.microsoft.com/office/powerpoint/2010/main" val="946682025"/>
      </p:ext>
    </p:extLst>
  </p:cSld>
  <p:clrMap bg1="lt1" tx1="dk1" bg2="lt2" tx2="dk2" accent1="accent1" accent2="accent2" accent3="accent3" accent4="accent4" accent5="accent5" accent6="accent6" hlink="hlink" folHlink="folHlink"/>
  <p:notesStyle>
    <a:lvl1pPr marL="0" algn="l" defTabSz="835670" rtl="0" eaLnBrk="1" latinLnBrk="0" hangingPunct="1">
      <a:defRPr sz="1097" kern="1200">
        <a:solidFill>
          <a:schemeClr val="tx1"/>
        </a:solidFill>
        <a:latin typeface="+mn-lt"/>
        <a:ea typeface="+mn-ea"/>
        <a:cs typeface="+mn-cs"/>
      </a:defRPr>
    </a:lvl1pPr>
    <a:lvl2pPr marL="417835" algn="l" defTabSz="835670" rtl="0" eaLnBrk="1" latinLnBrk="0" hangingPunct="1">
      <a:defRPr sz="1097" kern="1200">
        <a:solidFill>
          <a:schemeClr val="tx1"/>
        </a:solidFill>
        <a:latin typeface="+mn-lt"/>
        <a:ea typeface="+mn-ea"/>
        <a:cs typeface="+mn-cs"/>
      </a:defRPr>
    </a:lvl2pPr>
    <a:lvl3pPr marL="835670" algn="l" defTabSz="835670" rtl="0" eaLnBrk="1" latinLnBrk="0" hangingPunct="1">
      <a:defRPr sz="1097" kern="1200">
        <a:solidFill>
          <a:schemeClr val="tx1"/>
        </a:solidFill>
        <a:latin typeface="+mn-lt"/>
        <a:ea typeface="+mn-ea"/>
        <a:cs typeface="+mn-cs"/>
      </a:defRPr>
    </a:lvl3pPr>
    <a:lvl4pPr marL="1253505" algn="l" defTabSz="835670" rtl="0" eaLnBrk="1" latinLnBrk="0" hangingPunct="1">
      <a:defRPr sz="1097" kern="1200">
        <a:solidFill>
          <a:schemeClr val="tx1"/>
        </a:solidFill>
        <a:latin typeface="+mn-lt"/>
        <a:ea typeface="+mn-ea"/>
        <a:cs typeface="+mn-cs"/>
      </a:defRPr>
    </a:lvl4pPr>
    <a:lvl5pPr marL="1671340" algn="l" defTabSz="835670" rtl="0" eaLnBrk="1" latinLnBrk="0" hangingPunct="1">
      <a:defRPr sz="1097" kern="1200">
        <a:solidFill>
          <a:schemeClr val="tx1"/>
        </a:solidFill>
        <a:latin typeface="+mn-lt"/>
        <a:ea typeface="+mn-ea"/>
        <a:cs typeface="+mn-cs"/>
      </a:defRPr>
    </a:lvl5pPr>
    <a:lvl6pPr marL="2089175" algn="l" defTabSz="835670" rtl="0" eaLnBrk="1" latinLnBrk="0" hangingPunct="1">
      <a:defRPr sz="1097" kern="1200">
        <a:solidFill>
          <a:schemeClr val="tx1"/>
        </a:solidFill>
        <a:latin typeface="+mn-lt"/>
        <a:ea typeface="+mn-ea"/>
        <a:cs typeface="+mn-cs"/>
      </a:defRPr>
    </a:lvl6pPr>
    <a:lvl7pPr marL="2507010" algn="l" defTabSz="835670" rtl="0" eaLnBrk="1" latinLnBrk="0" hangingPunct="1">
      <a:defRPr sz="1097" kern="1200">
        <a:solidFill>
          <a:schemeClr val="tx1"/>
        </a:solidFill>
        <a:latin typeface="+mn-lt"/>
        <a:ea typeface="+mn-ea"/>
        <a:cs typeface="+mn-cs"/>
      </a:defRPr>
    </a:lvl7pPr>
    <a:lvl8pPr marL="2924846" algn="l" defTabSz="835670" rtl="0" eaLnBrk="1" latinLnBrk="0" hangingPunct="1">
      <a:defRPr sz="1097" kern="1200">
        <a:solidFill>
          <a:schemeClr val="tx1"/>
        </a:solidFill>
        <a:latin typeface="+mn-lt"/>
        <a:ea typeface="+mn-ea"/>
        <a:cs typeface="+mn-cs"/>
      </a:defRPr>
    </a:lvl8pPr>
    <a:lvl9pPr marL="3342681" algn="l" defTabSz="835670" rtl="0" eaLnBrk="1" latinLnBrk="0" hangingPunct="1">
      <a:defRPr sz="109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143000"/>
            <a:ext cx="589597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4839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5.wdp"/><Relationship Id="rId5" Type="http://schemas.microsoft.com/office/2007/relationships/hdphoto" Target="../media/hdphoto4.wdp"/><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6.wdp"/></Relationships>
</file>

<file path=ppt/slideLayouts/_rels/slideLayout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hdphoto" Target="../media/hdphoto2.wdp"/><Relationship Id="rId7"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47613" y="2182933"/>
            <a:ext cx="4771643" cy="899306"/>
          </a:xfrm>
        </p:spPr>
        <p:txBody>
          <a:bodyPr wrap="square" lIns="0" tIns="0" rIns="0" bIns="0" anchor="b" anchorCtr="0">
            <a:spAutoFit/>
          </a:bodyPr>
          <a:lstStyle>
            <a:lvl1pPr>
              <a:defRPr lang="en-US" sz="2922" b="0" kern="1200" cap="none" spc="-4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47611" y="3456094"/>
            <a:ext cx="8571310" cy="274770"/>
          </a:xfrm>
          <a:noFill/>
        </p:spPr>
        <p:txBody>
          <a:bodyPr wrap="square" lIns="0" tIns="0" rIns="0" bIns="0">
            <a:spAutoFit/>
          </a:bodyPr>
          <a:lstStyle>
            <a:lvl1pPr marL="0" indent="0">
              <a:spcBef>
                <a:spcPts val="0"/>
              </a:spcBef>
              <a:buNone/>
              <a:defRPr sz="1785"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47611" y="510937"/>
            <a:ext cx="1280860" cy="255219"/>
          </a:xfrm>
          <a:prstGeom prst="rect">
            <a:avLst/>
          </a:prstGeom>
        </p:spPr>
      </p:pic>
    </p:spTree>
    <p:extLst>
      <p:ext uri="{BB962C8B-B14F-4D97-AF65-F5344CB8AC3E}">
        <p14:creationId xmlns:p14="http://schemas.microsoft.com/office/powerpoint/2010/main" val="32135635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943" userDrawn="1">
          <p15:clr>
            <a:srgbClr val="5ACBF0"/>
          </p15:clr>
        </p15:guide>
        <p15:guide id="2" orient="horz" pos="2177" userDrawn="1">
          <p15:clr>
            <a:srgbClr val="5ACBF0"/>
          </p15:clr>
        </p15:guide>
        <p15:guide id="3" pos="5748" userDrawn="1">
          <p15:clr>
            <a:srgbClr val="5ACBF0"/>
          </p15:clr>
        </p15:guide>
        <p15:guide id="4" orient="horz" pos="188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3963936409"/>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23472" y="2028205"/>
            <a:ext cx="3121520" cy="3241390"/>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240403" y="2028204"/>
            <a:ext cx="3121520" cy="3241390"/>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7549070" y="2028204"/>
            <a:ext cx="3127092" cy="3241390"/>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52620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29167E-6 -3.7037E-6 L 2.29167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2.29167E-6 -3.7037E-6 L 2.29167E-6 0.03542 " pathEditMode="relative" rAng="0" ptsTypes="AA">
                                      <p:cBhvr>
                                        <p:cTn id="14"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12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FB44A3-1893-A49C-65F4-1284CBAA521B}"/>
              </a:ext>
              <a:ext uri="{C183D7F6-B498-43B3-948B-1728B52AA6E4}">
                <adec:decorative xmlns:adec="http://schemas.microsoft.com/office/drawing/2017/decorative" val="1"/>
              </a:ext>
            </a:extLst>
          </p:cNvPr>
          <p:cNvSpPr/>
          <p:nvPr userDrawn="1"/>
        </p:nvSpPr>
        <p:spPr bwMode="auto">
          <a:xfrm rot="5400000">
            <a:off x="5151927" y="-4297581"/>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1598" r="885" b="3730"/>
          <a:stretch/>
        </p:blipFill>
        <p:spPr>
          <a:xfrm>
            <a:off x="0" y="1978908"/>
            <a:ext cx="11428413" cy="4002793"/>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151928" y="-3417228"/>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6" name="Picture 5">
            <a:extLst>
              <a:ext uri="{FF2B5EF4-FFF2-40B4-BE49-F238E27FC236}">
                <a16:creationId xmlns:a16="http://schemas.microsoft.com/office/drawing/2014/main" id="{F64C9833-1166-F7F6-B3E5-98FCB1C49719}"/>
              </a:ext>
            </a:extLst>
          </p:cNvPr>
          <p:cNvPicPr>
            <a:picLocks noChangeAspect="1"/>
          </p:cNvPicPr>
          <p:nvPr/>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8009" t="9069" r="64919" b="28065"/>
          <a:stretch/>
        </p:blipFill>
        <p:spPr>
          <a:xfrm>
            <a:off x="923472" y="1584873"/>
            <a:ext cx="3121520" cy="3241390"/>
          </a:xfrm>
          <a:prstGeom prst="roundRect">
            <a:avLst>
              <a:gd name="adj" fmla="val 1849"/>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a:extLst>
              <a:ext uri="{FF2B5EF4-FFF2-40B4-BE49-F238E27FC236}">
                <a16:creationId xmlns:a16="http://schemas.microsoft.com/office/drawing/2014/main" id="{B4DCDFF9-BFAC-7E73-7CBA-8CA1A0F6870A}"/>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5">
                    <a14:imgEffect>
                      <a14:sharpenSoften amount="-100000"/>
                    </a14:imgEffect>
                  </a14:imgLayer>
                </a14:imgProps>
              </a:ext>
            </a:extLst>
          </a:blip>
          <a:srcRect l="37646" t="9069" r="35281" b="28065"/>
          <a:stretch/>
        </p:blipFill>
        <p:spPr>
          <a:xfrm>
            <a:off x="4240403" y="1584873"/>
            <a:ext cx="3121520" cy="3241390"/>
          </a:xfrm>
          <a:prstGeom prst="roundRect">
            <a:avLst>
              <a:gd name="adj" fmla="val 1748"/>
            </a:avLst>
          </a:prstGeom>
          <a:solidFill>
            <a:schemeClr val="bg1"/>
          </a:solidFill>
          <a:ln>
            <a:solidFill>
              <a:schemeClr val="bg1"/>
            </a:solidFill>
          </a:ln>
          <a:effectLst>
            <a:outerShdw blurRad="223661" dist="140295" dir="2700000" algn="tl" rotWithShape="0">
              <a:srgbClr val="6B2929">
                <a:alpha val="15000"/>
              </a:srgbClr>
            </a:outerShdw>
          </a:effectLst>
        </p:spPr>
      </p:pic>
      <p:pic>
        <p:nvPicPr>
          <p:cNvPr id="9" name="Picture 8">
            <a:extLst>
              <a:ext uri="{FF2B5EF4-FFF2-40B4-BE49-F238E27FC236}">
                <a16:creationId xmlns:a16="http://schemas.microsoft.com/office/drawing/2014/main" id="{F887D106-E959-F759-88C9-5D7F34436CEE}"/>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6">
                    <a14:imgEffect>
                      <a14:sharpenSoften amount="-100000"/>
                    </a14:imgEffect>
                  </a14:imgLayer>
                </a14:imgProps>
              </a:ext>
            </a:extLst>
          </a:blip>
          <a:srcRect l="66342" t="9069" r="6537" b="28065"/>
          <a:stretch/>
        </p:blipFill>
        <p:spPr>
          <a:xfrm>
            <a:off x="7549070" y="1584873"/>
            <a:ext cx="3127092" cy="3241390"/>
          </a:xfrm>
          <a:prstGeom prst="roundRect">
            <a:avLst>
              <a:gd name="adj" fmla="val 1939"/>
            </a:avLst>
          </a:prstGeom>
          <a:solidFill>
            <a:schemeClr val="bg1"/>
          </a:solidFill>
          <a:ln>
            <a:solidFill>
              <a:schemeClr val="bg1"/>
            </a:solidFill>
          </a:ln>
          <a:effectLst>
            <a:outerShdw blurRad="223661" dist="140295" dir="2700000" algn="tl" rotWithShape="0">
              <a:srgbClr val="054B16">
                <a:alpha val="15000"/>
              </a:srgbClr>
            </a:outerShdw>
          </a:effectLst>
        </p:spPr>
      </p:pic>
    </p:spTree>
    <p:extLst>
      <p:ext uri="{BB962C8B-B14F-4D97-AF65-F5344CB8AC3E}">
        <p14:creationId xmlns:p14="http://schemas.microsoft.com/office/powerpoint/2010/main" val="342221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nodeType="withEffect">
                                  <p:stCondLst>
                                    <p:cond delay="0"/>
                                  </p:stCondLst>
                                  <p:childTnLst>
                                    <p:animMotion origin="layout" path="M -2.08333E-6 3.7037E-7 L -2.08333E-6 0.03542 " pathEditMode="relative" rAng="0" ptsTypes="AA">
                                      <p:cBhvr>
                                        <p:cTn id="9" dur="700" spd="-100000" fill="hold"/>
                                        <p:tgtEl>
                                          <p:spTgt spid="8"/>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42" presetClass="path" presetSubtype="0" decel="100000" fill="hold" nodeType="withEffect">
                                  <p:stCondLst>
                                    <p:cond delay="200"/>
                                  </p:stCondLst>
                                  <p:childTnLst>
                                    <p:animMotion origin="layout" path="M 4.375E-6 3.7037E-7 L 4.375E-6 0.03542 " pathEditMode="relative" rAng="0" ptsTypes="AA">
                                      <p:cBhvr>
                                        <p:cTn id="14" dur="700" spd="-100000" fill="hold"/>
                                        <p:tgtEl>
                                          <p:spTgt spid="9"/>
                                        </p:tgtEl>
                                        <p:attrNameLst>
                                          <p:attrName>ppt_x</p:attrName>
                                          <p:attrName>ppt_y</p:attrName>
                                        </p:attrNameLst>
                                      </p:cBhvr>
                                      <p:rCtr x="0" y="1759"/>
                                    </p:animMotion>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decel="100000" fill="hold" nodeType="withEffect">
                                  <p:stCondLst>
                                    <p:cond delay="0"/>
                                  </p:stCondLst>
                                  <p:childTnLst>
                                    <p:animMotion origin="layout" path="M -2.08333E-6 3.7037E-7 L -2.08333E-6 0.03542 " pathEditMode="relative" rAng="0" ptsTypes="AA">
                                      <p:cBhvr>
                                        <p:cTn id="1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9285" r="885" b="13108"/>
          <a:stretch/>
        </p:blipFill>
        <p:spPr>
          <a:xfrm>
            <a:off x="0" y="2312925"/>
            <a:ext cx="11428413" cy="3668776"/>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094105" y="-2781179"/>
            <a:ext cx="1240207"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2095287577"/>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669128" y="-4669128"/>
            <a:ext cx="2090158"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47612" y="1251726"/>
            <a:ext cx="10328726"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37903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Blank 12 Colum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AF883-6E59-FF46-831D-542A3FE0C23A}"/>
              </a:ext>
              <a:ext uri="{C183D7F6-B498-43B3-948B-1728B52AA6E4}">
                <adec:decorative xmlns:adec="http://schemas.microsoft.com/office/drawing/2017/decorative" val="1"/>
              </a:ext>
            </a:extLst>
          </p:cNvPr>
          <p:cNvPicPr>
            <a:picLocks noChangeAspect="1"/>
          </p:cNvPicPr>
          <p:nvPr userDrawn="1"/>
        </p:nvPicPr>
        <p:blipFill rotWithShape="1">
          <a:blip r:embed="rId2"/>
          <a:srcRect t="18326" r="885" b="13108"/>
          <a:stretch/>
        </p:blipFill>
        <p:spPr>
          <a:xfrm>
            <a:off x="0" y="2740311"/>
            <a:ext cx="11428413" cy="3241390"/>
          </a:xfrm>
          <a:prstGeom prst="rect">
            <a:avLst/>
          </a:prstGeom>
        </p:spPr>
      </p:pic>
      <p:sp>
        <p:nvSpPr>
          <p:cNvPr id="5" name="Rectangle 4">
            <a:extLst>
              <a:ext uri="{FF2B5EF4-FFF2-40B4-BE49-F238E27FC236}">
                <a16:creationId xmlns:a16="http://schemas.microsoft.com/office/drawing/2014/main" id="{3893CE38-5D24-2256-0441-2C5A9585B6E4}"/>
              </a:ext>
              <a:ext uri="{C183D7F6-B498-43B3-948B-1728B52AA6E4}">
                <adec:decorative xmlns:adec="http://schemas.microsoft.com/office/drawing/2017/decorative" val="1"/>
              </a:ext>
            </a:extLst>
          </p:cNvPr>
          <p:cNvSpPr/>
          <p:nvPr userDrawn="1"/>
        </p:nvSpPr>
        <p:spPr bwMode="auto">
          <a:xfrm rot="5400000">
            <a:off x="5151928" y="-2553510"/>
            <a:ext cx="1124561" cy="11428413"/>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9080" r="5622" b="28513"/>
          <a:stretch/>
        </p:blipFill>
        <p:spPr>
          <a:xfrm>
            <a:off x="547613" y="2303282"/>
            <a:ext cx="10334676" cy="2950201"/>
          </a:xfrm>
          <a:prstGeom prst="roundRect">
            <a:avLst>
              <a:gd name="adj" fmla="val 4227"/>
            </a:avLst>
          </a:prstGeom>
          <a:solidFill>
            <a:schemeClr val="bg1"/>
          </a:solidFill>
        </p:spPr>
      </p:pic>
    </p:spTree>
    <p:extLst>
      <p:ext uri="{BB962C8B-B14F-4D97-AF65-F5344CB8AC3E}">
        <p14:creationId xmlns:p14="http://schemas.microsoft.com/office/powerpoint/2010/main" val="1079506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1.21433E-6 L 0 0.03551 " pathEditMode="relative" rAng="0" ptsTypes="AA">
                                      <p:cBhvr>
                                        <p:cTn id="9" dur="700" spd="-100000" fill="hold"/>
                                        <p:tgtEl>
                                          <p:spTgt spid="7"/>
                                        </p:tgtEl>
                                        <p:attrNameLst>
                                          <p:attrName>ppt_x</p:attrName>
                                          <p:attrName>ppt_y</p:attrName>
                                        </p:attrNameLst>
                                      </p:cBhvr>
                                      <p:rCtr x="0" y="17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12 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2313E-3ED5-2E4E-820C-502A86DB00C3}"/>
              </a:ext>
              <a:ext uri="{C183D7F6-B498-43B3-948B-1728B52AA6E4}">
                <adec:decorative xmlns:adec="http://schemas.microsoft.com/office/drawing/2017/decorative" val="1"/>
              </a:ext>
            </a:extLst>
          </p:cNvPr>
          <p:cNvPicPr>
            <a:picLocks noChangeAspect="1"/>
          </p:cNvPicPr>
          <p:nvPr userDrawn="1"/>
        </p:nvPicPr>
        <p:blipFill rotWithShape="1">
          <a:blip r:embed="rId2"/>
          <a:srcRect t="36534" r="885" b="13108"/>
          <a:stretch/>
        </p:blipFill>
        <p:spPr>
          <a:xfrm>
            <a:off x="0" y="3601106"/>
            <a:ext cx="11428413" cy="2380594"/>
          </a:xfrm>
          <a:prstGeom prst="rect">
            <a:avLst/>
          </a:prstGeom>
        </p:spPr>
      </p:pic>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7" name="Picture 6">
            <a:extLst>
              <a:ext uri="{FF2B5EF4-FFF2-40B4-BE49-F238E27FC236}">
                <a16:creationId xmlns:a16="http://schemas.microsoft.com/office/drawing/2014/main" id="{1AEC62CC-A595-01BA-B048-53049818A518}"/>
              </a:ext>
              <a:ext uri="{C183D7F6-B498-43B3-948B-1728B52AA6E4}">
                <adec:decorative xmlns:adec="http://schemas.microsoft.com/office/drawing/2017/decorative" val="1"/>
              </a:ext>
            </a:extLst>
          </p:cNvPr>
          <p:cNvPicPr>
            <a:picLocks noChangeAspect="1"/>
          </p:cNvPicPr>
          <p:nvPr userDrawn="1"/>
        </p:nvPicPr>
        <p:blipFill rotWithShape="1">
          <a:blip r:embed="rId3">
            <a:alphaModFix amt="50000"/>
            <a:extLst>
              <a:ext uri="{BEBA8EAE-BF5A-486C-A8C5-ECC9F3942E4B}">
                <a14:imgProps xmlns:a14="http://schemas.microsoft.com/office/drawing/2010/main">
                  <a14:imgLayer r:embed="rId4">
                    <a14:imgEffect>
                      <a14:sharpenSoften amount="-100000"/>
                    </a14:imgEffect>
                  </a14:imgLayer>
                </a14:imgProps>
              </a:ext>
            </a:extLst>
          </a:blip>
          <a:srcRect l="4749" t="21128" r="5622" b="21545"/>
          <a:stretch/>
        </p:blipFill>
        <p:spPr>
          <a:xfrm>
            <a:off x="547613" y="2872889"/>
            <a:ext cx="10334676" cy="2710031"/>
          </a:xfrm>
          <a:prstGeom prst="roundRect">
            <a:avLst>
              <a:gd name="adj" fmla="val 4227"/>
            </a:avLst>
          </a:prstGeom>
          <a:solidFill>
            <a:schemeClr val="bg1"/>
          </a:solidFill>
        </p:spPr>
      </p:pic>
    </p:spTree>
    <p:extLst>
      <p:ext uri="{BB962C8B-B14F-4D97-AF65-F5344CB8AC3E}">
        <p14:creationId xmlns:p14="http://schemas.microsoft.com/office/powerpoint/2010/main" val="2205835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nodeType="withEffect">
                                  <p:stCondLst>
                                    <p:cond delay="0"/>
                                  </p:stCondLst>
                                  <p:childTnLst>
                                    <p:animMotion origin="layout" path="M 0 -2.96296E-6 L 0 0.03542 " pathEditMode="relative" rAng="0" ptsTypes="AA">
                                      <p:cBhvr>
                                        <p:cTn id="9" dur="700" spd="-100000" fill="hold"/>
                                        <p:tgtEl>
                                          <p:spTgt spid="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6887660" y="0"/>
            <a:ext cx="4540754" cy="59817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460705" y="0"/>
            <a:ext cx="2974447"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194869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5" name="Rectangle 4">
            <a:extLst>
              <a:ext uri="{FF2B5EF4-FFF2-40B4-BE49-F238E27FC236}">
                <a16:creationId xmlns:a16="http://schemas.microsoft.com/office/drawing/2014/main" id="{05348A7E-AEE9-5651-6344-8823AFDA32CE}"/>
              </a:ext>
              <a:ext uri="{C183D7F6-B498-43B3-948B-1728B52AA6E4}">
                <adec:decorative xmlns:adec="http://schemas.microsoft.com/office/drawing/2017/decorative" val="1"/>
              </a:ext>
            </a:extLst>
          </p:cNvPr>
          <p:cNvSpPr/>
          <p:nvPr userDrawn="1"/>
        </p:nvSpPr>
        <p:spPr bwMode="auto">
          <a:xfrm>
            <a:off x="0" y="0"/>
            <a:ext cx="4788753"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1815276816"/>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51420" y="398781"/>
            <a:ext cx="10328428" cy="449653"/>
          </a:xfrm>
        </p:spPr>
        <p:txBody>
          <a:bodyPr/>
          <a:lstStyle/>
          <a:p>
            <a:r>
              <a:rPr lang="en-US"/>
              <a:t>Click to edit Master title style</a:t>
            </a:r>
          </a:p>
        </p:txBody>
      </p:sp>
    </p:spTree>
    <p:extLst>
      <p:ext uri="{BB962C8B-B14F-4D97-AF65-F5344CB8AC3E}">
        <p14:creationId xmlns:p14="http://schemas.microsoft.com/office/powerpoint/2010/main" val="1066213190"/>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0F4738-B696-5C9B-3781-E7336706BFB0}"/>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7" name="Rectangle 6">
            <a:extLst>
              <a:ext uri="{FF2B5EF4-FFF2-40B4-BE49-F238E27FC236}">
                <a16:creationId xmlns:a16="http://schemas.microsoft.com/office/drawing/2014/main" id="{1E2835E3-C4F0-2DCA-CE57-A8CE619AC3E2}"/>
              </a:ext>
              <a:ext uri="{C183D7F6-B498-43B3-948B-1728B52AA6E4}">
                <adec:decorative xmlns:adec="http://schemas.microsoft.com/office/drawing/2017/decorative" val="1"/>
              </a:ext>
            </a:extLst>
          </p:cNvPr>
          <p:cNvSpPr/>
          <p:nvPr userDrawn="1"/>
        </p:nvSpPr>
        <p:spPr bwMode="auto">
          <a:xfrm>
            <a:off x="-1" y="0"/>
            <a:ext cx="7008307" cy="5981700"/>
          </a:xfrm>
          <a:prstGeom prst="rect">
            <a:avLst/>
          </a:prstGeom>
          <a:gradFill flip="none" rotWithShape="1">
            <a:gsLst>
              <a:gs pos="19000">
                <a:schemeClr val="tx1"/>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47613" y="2182933"/>
            <a:ext cx="4771643" cy="899306"/>
          </a:xfrm>
        </p:spPr>
        <p:txBody>
          <a:bodyPr wrap="square" lIns="0" tIns="0" rIns="0" bIns="0" anchor="b" anchorCtr="0">
            <a:spAutoFit/>
          </a:bodyPr>
          <a:lstStyle>
            <a:lvl1pPr>
              <a:defRPr lang="en-US" sz="2922" b="0" kern="1200" cap="none" spc="-40" baseline="0" dirty="0">
                <a:ln w="3175">
                  <a:noFill/>
                </a:ln>
                <a:gradFill flip="none" rotWithShape="1">
                  <a:gsLst>
                    <a:gs pos="50000">
                      <a:srgbClr val="8661C5"/>
                    </a:gs>
                    <a:gs pos="0">
                      <a:srgbClr val="3E76D4"/>
                    </a:gs>
                    <a:gs pos="100000">
                      <a:srgbClr val="C73ECC"/>
                    </a:gs>
                  </a:gsLst>
                  <a:lin ang="2700000" scaled="1"/>
                  <a:tileRect/>
                </a:gra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47611" y="3456094"/>
            <a:ext cx="8571310" cy="274770"/>
          </a:xfrm>
          <a:noFill/>
        </p:spPr>
        <p:txBody>
          <a:bodyPr wrap="square" lIns="0" tIns="0" rIns="0" bIns="0">
            <a:spAutoFit/>
          </a:bodyPr>
          <a:lstStyle>
            <a:lvl1pPr marL="0" indent="0">
              <a:spcBef>
                <a:spcPts val="0"/>
              </a:spcBef>
              <a:buNone/>
              <a:defRPr sz="1785" spc="0" baseline="0">
                <a:solidFill>
                  <a:schemeClr val="bg1">
                    <a:lumMod val="75000"/>
                    <a:lumOff val="25000"/>
                  </a:schemeClr>
                </a:solidFill>
                <a:latin typeface="+mn-lt"/>
                <a:cs typeface="Segoe UI" panose="020B0502040204020203" pitchFamily="34" charset="0"/>
              </a:defRPr>
            </a:lvl1pPr>
          </a:lstStyle>
          <a:p>
            <a:pPr lvl="0"/>
            <a:r>
              <a:rPr lang="en-US"/>
              <a:t>Speaker name or subtitle text</a:t>
            </a:r>
          </a:p>
        </p:txBody>
      </p:sp>
      <p:pic>
        <p:nvPicPr>
          <p:cNvPr id="2" name="MS logo gray - EMF" descr="Microsoft logo, gray text version">
            <a:extLst>
              <a:ext uri="{FF2B5EF4-FFF2-40B4-BE49-F238E27FC236}">
                <a16:creationId xmlns:a16="http://schemas.microsoft.com/office/drawing/2014/main" id="{4439E22E-73DB-26AF-C8BB-7E5DC2D9D9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black">
          <a:xfrm>
            <a:off x="547611" y="510937"/>
            <a:ext cx="1280860" cy="255219"/>
          </a:xfrm>
          <a:prstGeom prst="rect">
            <a:avLst/>
          </a:prstGeom>
        </p:spPr>
      </p:pic>
    </p:spTree>
    <p:extLst>
      <p:ext uri="{BB962C8B-B14F-4D97-AF65-F5344CB8AC3E}">
        <p14:creationId xmlns:p14="http://schemas.microsoft.com/office/powerpoint/2010/main" val="32238041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943" userDrawn="1">
          <p15:clr>
            <a:srgbClr val="5ACBF0"/>
          </p15:clr>
        </p15:guide>
        <p15:guide id="2" orient="horz" pos="2177" userDrawn="1">
          <p15:clr>
            <a:srgbClr val="5ACBF0"/>
          </p15:clr>
        </p15:guide>
        <p15:guide id="3" pos="5748" userDrawn="1">
          <p15:clr>
            <a:srgbClr val="5ACBF0"/>
          </p15:clr>
        </p15:guide>
        <p15:guide id="4" orient="horz" pos="188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47612" y="1251726"/>
            <a:ext cx="10328726"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5564966"/>
      </p:ext>
    </p:extLst>
  </p:cSld>
  <p:clrMapOvr>
    <a:masterClrMapping/>
  </p:clrMapOvr>
  <p:transition>
    <p:fade/>
  </p:transition>
  <p:extLst>
    <p:ext uri="{DCECCB84-F9BA-43D5-87BE-67443E8EF086}">
      <p15:sldGuideLst xmlns:p15="http://schemas.microsoft.com/office/powerpoint/2012/main">
        <p15:guide id="2" orient="horz" pos="1109" userDrawn="1">
          <p15:clr>
            <a:srgbClr val="5ACBF0"/>
          </p15:clr>
        </p15:guide>
        <p15:guide id="3" orient="horz" pos="251" userDrawn="1">
          <p15:clr>
            <a:srgbClr val="5ACBF0"/>
          </p15:clr>
        </p15:guide>
        <p15:guide id="5" orient="horz" pos="788"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51421" y="398780"/>
            <a:ext cx="3619951" cy="899306"/>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47611" y="1251726"/>
            <a:ext cx="5166595" cy="130869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736E7A61-8431-E173-56BE-4DDCEB8B413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999931" y="0"/>
            <a:ext cx="6428482" cy="5981700"/>
          </a:xfrm>
          <a:prstGeom prst="rect">
            <a:avLst/>
          </a:prstGeom>
        </p:spPr>
      </p:pic>
    </p:spTree>
    <p:extLst>
      <p:ext uri="{BB962C8B-B14F-4D97-AF65-F5344CB8AC3E}">
        <p14:creationId xmlns:p14="http://schemas.microsoft.com/office/powerpoint/2010/main" val="2812362627"/>
      </p:ext>
    </p:extLst>
  </p:cSld>
  <p:clrMapOvr>
    <a:masterClrMapping/>
  </p:clrMapOvr>
  <p:transition>
    <p:fade/>
  </p:transition>
  <p:extLst>
    <p:ext uri="{DCECCB84-F9BA-43D5-87BE-67443E8EF086}">
      <p15:sldGuideLst xmlns:p15="http://schemas.microsoft.com/office/powerpoint/2012/main">
        <p15:guide id="2" orient="horz" pos="1109" userDrawn="1">
          <p15:clr>
            <a:srgbClr val="5ACBF0"/>
          </p15:clr>
        </p15:guide>
        <p15:guide id="3" orient="horz" pos="251" userDrawn="1">
          <p15:clr>
            <a:srgbClr val="5ACBF0"/>
          </p15:clr>
        </p15:guide>
        <p15:guide id="5" orient="horz" pos="788"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5" name="Rectangle 4">
            <a:extLst>
              <a:ext uri="{FF2B5EF4-FFF2-40B4-BE49-F238E27FC236}">
                <a16:creationId xmlns:a16="http://schemas.microsoft.com/office/drawing/2014/main" id="{75365163-5C90-AB9D-06C9-A99C5161623B}"/>
              </a:ext>
              <a:ext uri="{C183D7F6-B498-43B3-948B-1728B52AA6E4}">
                <adec:decorative xmlns:adec="http://schemas.microsoft.com/office/drawing/2017/decorative" val="1"/>
              </a:ext>
            </a:extLst>
          </p:cNvPr>
          <p:cNvSpPr/>
          <p:nvPr userDrawn="1"/>
        </p:nvSpPr>
        <p:spPr bwMode="auto">
          <a:xfrm>
            <a:off x="0" y="0"/>
            <a:ext cx="7999890"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51421" y="2541197"/>
            <a:ext cx="3869174" cy="89930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09696822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creenshot_Insight">
    <p:bg>
      <p:bgPr>
        <a:solidFill>
          <a:srgbClr val="F2F2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82DDB0-BD3A-0403-AF25-006B129ECEB7}"/>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6" name="Title 1">
            <a:extLst>
              <a:ext uri="{FF2B5EF4-FFF2-40B4-BE49-F238E27FC236}">
                <a16:creationId xmlns:a16="http://schemas.microsoft.com/office/drawing/2014/main" id="{D028FD1C-AA20-4E6B-68EB-4D7169A32110}"/>
              </a:ext>
            </a:extLst>
          </p:cNvPr>
          <p:cNvSpPr>
            <a:spLocks noGrp="1"/>
          </p:cNvSpPr>
          <p:nvPr>
            <p:ph type="title"/>
          </p:nvPr>
        </p:nvSpPr>
        <p:spPr>
          <a:xfrm>
            <a:off x="551421" y="2541197"/>
            <a:ext cx="3869174" cy="89930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8024108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1428413" cy="5981700"/>
          </a:xfrm>
          <a:prstGeom prst="rect">
            <a:avLst/>
          </a:prstGeom>
        </p:spPr>
      </p:pic>
    </p:spTree>
    <p:extLst>
      <p:ext uri="{BB962C8B-B14F-4D97-AF65-F5344CB8AC3E}">
        <p14:creationId xmlns:p14="http://schemas.microsoft.com/office/powerpoint/2010/main" val="3373700780"/>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4CBA3F-08E4-AB1F-EA00-6B3890996385}"/>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3678" r="19088" b="1398"/>
          <a:stretch/>
        </p:blipFill>
        <p:spPr>
          <a:xfrm>
            <a:off x="1" y="0"/>
            <a:ext cx="11428412" cy="5981700"/>
          </a:xfrm>
          <a:prstGeom prst="rect">
            <a:avLst/>
          </a:prstGeom>
        </p:spPr>
      </p:pic>
      <p:sp>
        <p:nvSpPr>
          <p:cNvPr id="7" name="Rectangle 6">
            <a:extLst>
              <a:ext uri="{FF2B5EF4-FFF2-40B4-BE49-F238E27FC236}">
                <a16:creationId xmlns:a16="http://schemas.microsoft.com/office/drawing/2014/main" id="{DF0D88F4-8129-CBEE-AFE8-9405F71FE511}"/>
              </a:ext>
              <a:ext uri="{C183D7F6-B498-43B3-948B-1728B52AA6E4}">
                <adec:decorative xmlns:adec="http://schemas.microsoft.com/office/drawing/2017/decorative" val="1"/>
              </a:ext>
            </a:extLst>
          </p:cNvPr>
          <p:cNvSpPr/>
          <p:nvPr userDrawn="1"/>
        </p:nvSpPr>
        <p:spPr bwMode="auto">
          <a:xfrm>
            <a:off x="1" y="0"/>
            <a:ext cx="6097875" cy="59817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 name="Picture 3" descr="Microsoft 365 logo">
            <a:extLst>
              <a:ext uri="{FF2B5EF4-FFF2-40B4-BE49-F238E27FC236}">
                <a16:creationId xmlns:a16="http://schemas.microsoft.com/office/drawing/2014/main" id="{7059E299-2C05-6EA1-F301-86F5036DB8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388" y="2422135"/>
            <a:ext cx="3325871" cy="1137431"/>
          </a:xfrm>
          <a:prstGeom prst="rect">
            <a:avLst/>
          </a:prstGeom>
        </p:spPr>
      </p:pic>
      <p:sp>
        <p:nvSpPr>
          <p:cNvPr id="5" name="Title 32">
            <a:extLst>
              <a:ext uri="{FF2B5EF4-FFF2-40B4-BE49-F238E27FC236}">
                <a16:creationId xmlns:a16="http://schemas.microsoft.com/office/drawing/2014/main" id="{B3F41084-D2B3-24A3-FE91-0DC1A0DAF10D}"/>
              </a:ext>
            </a:extLst>
          </p:cNvPr>
          <p:cNvSpPr txBox="1">
            <a:spLocks noGrp="1"/>
          </p:cNvSpPr>
          <p:nvPr>
            <p:ph type="title" idx="4294967295"/>
          </p:nvPr>
        </p:nvSpPr>
        <p:spPr>
          <a:xfrm>
            <a:off x="4424038" y="2453951"/>
            <a:ext cx="4880450" cy="99905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lgn="l" defTabSz="756915" rtl="0" eaLnBrk="1" latinLnBrk="0" hangingPunct="1">
              <a:lnSpc>
                <a:spcPct val="100000"/>
              </a:lnSpc>
              <a:spcBef>
                <a:spcPct val="0"/>
              </a:spcBef>
              <a:buNone/>
              <a:defRPr lang="en-US" sz="1948" b="0" kern="1200" cap="none" spc="-40" baseline="0">
                <a:ln w="3175">
                  <a:noFill/>
                </a:ln>
                <a:gradFill>
                  <a:gsLst>
                    <a:gs pos="0">
                      <a:srgbClr val="FFFFFF"/>
                    </a:gs>
                    <a:gs pos="100000">
                      <a:srgbClr val="FFFFFF"/>
                    </a:gs>
                  </a:gsLst>
                  <a:lin ang="5400000" scaled="1"/>
                </a:gradFill>
                <a:effectLst/>
                <a:latin typeface="+mj-lt"/>
                <a:ea typeface="+mj-lt"/>
                <a:cs typeface="Segoe UI Semibold"/>
              </a:defRPr>
            </a:lvl1pPr>
          </a:lstStyle>
          <a:p>
            <a:pPr marL="0" marR="0" lvl="0" indent="0" algn="l" defTabSz="742031" rtl="0" eaLnBrk="1" fontAlgn="auto" latinLnBrk="0" hangingPunct="1">
              <a:lnSpc>
                <a:spcPct val="100000"/>
              </a:lnSpc>
              <a:spcBef>
                <a:spcPts val="0"/>
              </a:spcBef>
              <a:spcAft>
                <a:spcPts val="0"/>
              </a:spcAft>
              <a:buClrTx/>
              <a:buSzTx/>
              <a:buFontTx/>
              <a:buNone/>
              <a:tabLst/>
              <a:defRPr/>
            </a:pPr>
            <a:r>
              <a:rPr kumimoji="0" lang="en-CA" sz="6492" b="0" i="0" u="none" strike="noStrike" kern="1200" cap="none" spc="-4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Thank</a:t>
            </a:r>
            <a:r>
              <a:rPr kumimoji="0" lang="en-US" sz="6492" b="0" i="0" u="none" strike="noStrike" kern="1200" cap="none" spc="-40" normalizeH="0" baseline="0" noProof="0">
                <a:ln w="3175">
                  <a:noFill/>
                </a:ln>
                <a:gradFill flip="none" rotWithShape="1">
                  <a:gsLst>
                    <a:gs pos="50000">
                      <a:srgbClr val="8661C5"/>
                    </a:gs>
                    <a:gs pos="0">
                      <a:srgbClr val="3E76D4"/>
                    </a:gs>
                    <a:gs pos="100000">
                      <a:srgbClr val="C73ECC"/>
                    </a:gs>
                  </a:gsLst>
                  <a:lin ang="2700000" scaled="1"/>
                  <a:tileRect/>
                </a:gradFill>
                <a:effectLst/>
                <a:uLnTx/>
                <a:uFillTx/>
                <a:latin typeface="+mj-lt"/>
                <a:ea typeface="+mj-lt"/>
                <a:cs typeface="Segoe UI" pitchFamily="34" charset="0"/>
              </a:rPr>
              <a:t> You!</a:t>
            </a:r>
          </a:p>
        </p:txBody>
      </p:sp>
      <p:cxnSp>
        <p:nvCxnSpPr>
          <p:cNvPr id="6" name="Straight Connector 5">
            <a:extLst>
              <a:ext uri="{FF2B5EF4-FFF2-40B4-BE49-F238E27FC236}">
                <a16:creationId xmlns:a16="http://schemas.microsoft.com/office/drawing/2014/main" id="{6FC3A8B7-12FC-6855-F77D-7B3E890EA0B6}"/>
              </a:ext>
              <a:ext uri="{C183D7F6-B498-43B3-948B-1728B52AA6E4}">
                <adec:decorative xmlns:adec="http://schemas.microsoft.com/office/drawing/2017/decorative" val="1"/>
              </a:ext>
            </a:extLst>
          </p:cNvPr>
          <p:cNvCxnSpPr>
            <a:cxnSpLocks/>
          </p:cNvCxnSpPr>
          <p:nvPr userDrawn="1"/>
        </p:nvCxnSpPr>
        <p:spPr>
          <a:xfrm>
            <a:off x="3907733" y="2422135"/>
            <a:ext cx="0" cy="1137431"/>
          </a:xfrm>
          <a:prstGeom prst="lin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34491200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nodeType="withEffect">
                                  <p:stCondLst>
                                    <p:cond delay="0"/>
                                  </p:stCondLst>
                                  <p:childTnLst>
                                    <p:animMotion origin="layout" path="M 3.33333E-6 -3.7037E-7 L 3.33333E-6 0.01968 " pathEditMode="relative" rAng="0" ptsTypes="AA">
                                      <p:cBhvr>
                                        <p:cTn id="9" dur="500" spd="-100000" fill="hold"/>
                                        <p:tgtEl>
                                          <p:spTgt spid="4"/>
                                        </p:tgtEl>
                                        <p:attrNameLst>
                                          <p:attrName>ppt_x</p:attrName>
                                          <p:attrName>ppt_y</p:attrName>
                                        </p:attrNameLst>
                                      </p:cBhvr>
                                      <p:rCtr x="0" y="972"/>
                                    </p:animMotion>
                                  </p:childTnLst>
                                </p:cTn>
                              </p:par>
                              <p:par>
                                <p:cTn id="10" presetID="16" presetClass="entr" presetSubtype="42"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path" presetSubtype="0" decel="100000" fill="hold" grpId="1" nodeType="withEffect">
                                  <p:stCondLst>
                                    <p:cond delay="100"/>
                                  </p:stCondLst>
                                  <p:childTnLst>
                                    <p:animMotion origin="layout" path="M 4.16667E-6 -3.7037E-7 L 4.16667E-6 0.01968 " pathEditMode="relative" rAng="0" ptsTypes="AA">
                                      <p:cBhvr>
                                        <p:cTn id="17" dur="500" spd="-100000" fill="hold"/>
                                        <p:tgtEl>
                                          <p:spTgt spid="5"/>
                                        </p:tgtEl>
                                        <p:attrNameLst>
                                          <p:attrName>ppt_x</p:attrName>
                                          <p:attrName>ppt_y</p:attrName>
                                        </p:attrNameLst>
                                      </p:cBhvr>
                                      <p:rCtr x="0"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Title Only (Center)">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51420" y="398781"/>
            <a:ext cx="10328428" cy="399711"/>
          </a:xfrm>
        </p:spPr>
        <p:txBody>
          <a:bodyPr/>
          <a:lstStyle>
            <a:lvl1pPr algn="ctr">
              <a:defRPr sz="2597">
                <a:solidFill>
                  <a:schemeClr val="tx1"/>
                </a:solidFill>
              </a:defRPr>
            </a:lvl1pPr>
          </a:lstStyle>
          <a:p>
            <a:r>
              <a:rPr lang="en-US"/>
              <a:t>Click to edit Master title style</a:t>
            </a:r>
          </a:p>
        </p:txBody>
      </p:sp>
      <p:sp>
        <p:nvSpPr>
          <p:cNvPr id="5" name="Slide Number Placeholder 3">
            <a:extLst>
              <a:ext uri="{FF2B5EF4-FFF2-40B4-BE49-F238E27FC236}">
                <a16:creationId xmlns:a16="http://schemas.microsoft.com/office/drawing/2014/main" id="{AA8C008A-4A35-47D6-979A-8BAB0AFA3487}"/>
              </a:ext>
            </a:extLst>
          </p:cNvPr>
          <p:cNvSpPr>
            <a:spLocks noGrp="1"/>
          </p:cNvSpPr>
          <p:nvPr>
            <p:ph type="sldNum" sz="quarter" idx="11"/>
          </p:nvPr>
        </p:nvSpPr>
        <p:spPr>
          <a:xfrm>
            <a:off x="10949878" y="5726481"/>
            <a:ext cx="430916" cy="214759"/>
          </a:xfrm>
          <a:prstGeom prst="rect">
            <a:avLst/>
          </a:prstGeom>
        </p:spPr>
        <p:txBody>
          <a:bodyPr/>
          <a:lstStyle>
            <a:lvl1pPr>
              <a:defRPr sz="892">
                <a:solidFill>
                  <a:schemeClr val="bg1">
                    <a:lumMod val="50000"/>
                  </a:schemeClr>
                </a:solidFill>
              </a:defRPr>
            </a:lvl1pPr>
          </a:lstStyle>
          <a:p>
            <a:fld id="{EAA0DCFB-5E65-472C-A423-BA3AA87976EA}" type="slidenum">
              <a:rPr lang="en-IN" smtClean="0"/>
              <a:pPr/>
              <a:t>‹#›</a:t>
            </a:fld>
            <a:endParaRPr lang="en-IN"/>
          </a:p>
        </p:txBody>
      </p:sp>
    </p:spTree>
    <p:extLst>
      <p:ext uri="{BB962C8B-B14F-4D97-AF65-F5344CB8AC3E}">
        <p14:creationId xmlns:p14="http://schemas.microsoft.com/office/powerpoint/2010/main" val="123439434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2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60DBB6-C2EB-43A8-0A41-501CDD28AC3E}"/>
              </a:ext>
            </a:extLst>
          </p:cNvPr>
          <p:cNvSpPr>
            <a:spLocks noGrp="1"/>
          </p:cNvSpPr>
          <p:nvPr>
            <p:ph type="title"/>
          </p:nvPr>
        </p:nvSpPr>
        <p:spPr>
          <a:xfrm>
            <a:off x="551420" y="398781"/>
            <a:ext cx="10328428" cy="449653"/>
          </a:xfrm>
        </p:spPr>
        <p:txBody>
          <a:body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4CDA5BDA-B9D9-B8F1-58E7-E1E86C5E5E5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3987801"/>
            <a:ext cx="2237112" cy="19939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6543667C-395F-47BC-047D-26B4873BDD0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297825" y="3987801"/>
            <a:ext cx="2237112" cy="19939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E9623BF6-8B42-74F6-9AD7-4ED7D87EF00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4595651" y="3987801"/>
            <a:ext cx="2237112" cy="19939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6F419D7-0AD0-8F29-709B-A5375EDAB1F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6893476" y="3987801"/>
            <a:ext cx="2237112" cy="1993900"/>
          </a:xfrm>
          <a:prstGeom prst="rect">
            <a:avLst/>
          </a:prstGeom>
        </p:spPr>
      </p:pic>
      <p:pic>
        <p:nvPicPr>
          <p:cNvPr id="3" name="Picture Placeholder 22">
            <a:extLst>
              <a:ext uri="{FF2B5EF4-FFF2-40B4-BE49-F238E27FC236}">
                <a16:creationId xmlns:a16="http://schemas.microsoft.com/office/drawing/2014/main" id="{420521B4-EA2E-912B-D61B-ED08BB050C7B}"/>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9191301" y="3987801"/>
            <a:ext cx="2237112" cy="1993900"/>
          </a:xfrm>
          <a:prstGeom prst="rect">
            <a:avLst/>
          </a:prstGeom>
        </p:spPr>
      </p:pic>
    </p:spTree>
    <p:extLst>
      <p:ext uri="{BB962C8B-B14F-4D97-AF65-F5344CB8AC3E}">
        <p14:creationId xmlns:p14="http://schemas.microsoft.com/office/powerpoint/2010/main" val="1375278998"/>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63" userDrawn="1">
          <p15:clr>
            <a:srgbClr val="A4A3A4"/>
          </p15:clr>
        </p15:guide>
        <p15:guide id="15" pos="3138" userDrawn="1">
          <p15:clr>
            <a:srgbClr val="A4A3A4"/>
          </p15:clr>
        </p15:guide>
        <p15:guide id="16" pos="3519" userDrawn="1">
          <p15:clr>
            <a:srgbClr val="A4A3A4"/>
          </p15:clr>
        </p15:guide>
        <p15:guide id="17" pos="3685" userDrawn="1">
          <p15:clr>
            <a:srgbClr val="A4A3A4"/>
          </p15:clr>
        </p15:guide>
        <p15:guide id="18" pos="4070" userDrawn="1">
          <p15:clr>
            <a:srgbClr val="A4A3A4"/>
          </p15:clr>
        </p15:guide>
        <p15:guide id="19" pos="4247"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9780653"/>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257" y="1942573"/>
            <a:ext cx="11428416" cy="4043564"/>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756696" rtl="0" eaLnBrk="1" fontAlgn="base" latinLnBrk="0" hangingPunct="1">
                <a:lnSpc>
                  <a:spcPct val="100000"/>
                </a:lnSpc>
                <a:spcBef>
                  <a:spcPct val="0"/>
                </a:spcBef>
                <a:spcAft>
                  <a:spcPct val="0"/>
                </a:spcAft>
                <a:buClrTx/>
                <a:buSzTx/>
                <a:buFontTx/>
                <a:buNone/>
                <a:tabLst/>
                <a:defRPr/>
              </a:pPr>
              <a:endParaRPr kumimoji="0" lang="en-US" sz="162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641959725"/>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1428413" cy="59817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311352"/>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74282" y="4187191"/>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1993901"/>
            <a:ext cx="2237112" cy="1993900"/>
          </a:xfrm>
          <a:blipFill>
            <a:blip r:embed="rId2"/>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572107"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297825" y="1993901"/>
            <a:ext cx="2237112" cy="1993900"/>
          </a:xfrm>
          <a:blipFill>
            <a:blip r:embed="rId3"/>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4869933" y="4186153"/>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595651" y="1993901"/>
            <a:ext cx="2237112" cy="1993900"/>
          </a:xfrm>
          <a:blipFill>
            <a:blip r:embed="rId4"/>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167758"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6893476" y="1993901"/>
            <a:ext cx="2237112" cy="1993900"/>
          </a:xfrm>
          <a:blipFill>
            <a:blip r:embed="rId5"/>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9465583"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191301" y="1993901"/>
            <a:ext cx="2237112" cy="1993900"/>
          </a:xfrm>
          <a:blipFill>
            <a:blip r:embed="rId6"/>
            <a:stretch>
              <a:fillRect/>
            </a:stretch>
          </a:blipFill>
        </p:spPr>
        <p:txBody>
          <a:bodyPr lIns="0" tIns="0" rIns="0" bIns="731520" anchor="ctr" anchorCtr="0">
            <a:noAutofit/>
          </a:bodyPr>
          <a:lstStyle>
            <a:lvl1pPr marL="0" indent="0" algn="ctr">
              <a:lnSpc>
                <a:spcPct val="100000"/>
              </a:lnSpc>
              <a:buNone/>
              <a:defRPr sz="487"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1581881" y="-177884"/>
            <a:ext cx="469680" cy="124778"/>
          </a:xfrm>
          <a:prstGeom prst="rect">
            <a:avLst/>
          </a:prstGeom>
          <a:noFill/>
        </p:spPr>
        <p:txBody>
          <a:bodyPr wrap="none" lIns="0" tIns="0" rIns="0" bIns="0" rtlCol="0">
            <a:spAutoFit/>
          </a:bodyPr>
          <a:lstStyle/>
          <a:p>
            <a:pPr algn="l"/>
            <a:r>
              <a:rPr lang="en-US" sz="811">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p:ph type="title"/>
          </p:nvPr>
        </p:nvSpPr>
        <p:spPr>
          <a:xfrm>
            <a:off x="551420" y="398781"/>
            <a:ext cx="10328428" cy="44965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279096240"/>
      </p:ext>
    </p:extLst>
  </p:cSld>
  <p:clrMapOvr>
    <a:masterClrMapping/>
  </p:clrMapOvr>
  <p:transition>
    <p:fade/>
  </p:transition>
  <p:extLst>
    <p:ext uri="{DCECCB84-F9BA-43D5-87BE-67443E8EF086}">
      <p15:sldGuideLst xmlns:p15="http://schemas.microsoft.com/office/powerpoint/2012/main">
        <p15:guide id="1" orient="horz" pos="628" userDrawn="1">
          <p15:clr>
            <a:srgbClr val="5ACBF0"/>
          </p15:clr>
        </p15:guide>
        <p15:guide id="2" orient="horz" pos="1256" userDrawn="1">
          <p15:clr>
            <a:srgbClr val="5ACBF0"/>
          </p15:clr>
        </p15:guide>
        <p15:guide id="3" orient="horz" pos="2512" userDrawn="1">
          <p15:clr>
            <a:srgbClr val="5ACBF0"/>
          </p15:clr>
        </p15:guide>
        <p15:guide id="4" orient="horz" pos="2638" userDrawn="1">
          <p15:clr>
            <a:srgbClr val="5ACBF0"/>
          </p15:clr>
        </p15:guide>
        <p15:guide id="8" pos="4341" userDrawn="1">
          <p15:clr>
            <a:srgbClr val="5ACBF0"/>
          </p15:clr>
        </p15:guide>
        <p15:guide id="9" pos="4305" userDrawn="1">
          <p15:clr>
            <a:srgbClr val="5ACBF0"/>
          </p15:clr>
        </p15:guide>
        <p15:guide id="10" pos="5750" userDrawn="1">
          <p15:clr>
            <a:srgbClr val="5ACBF0"/>
          </p15:clr>
        </p15:guide>
        <p15:guide id="11" pos="1240" userDrawn="1">
          <p15:clr>
            <a:srgbClr val="5ACBF0"/>
          </p15:clr>
        </p15:guide>
        <p15:guide id="12" pos="2686" userDrawn="1">
          <p15:clr>
            <a:srgbClr val="5ACBF0"/>
          </p15:clr>
        </p15:guide>
        <p15:guide id="13" pos="4513" userDrawn="1">
          <p15:clr>
            <a:srgbClr val="5ACBF0"/>
          </p15:clr>
        </p15:guide>
        <p15:guide id="14" pos="5963" userDrawn="1">
          <p15:clr>
            <a:srgbClr val="5ACBF0"/>
          </p15:clr>
        </p15:guide>
        <p15:guide id="15" orient="horz" userDrawn="1">
          <p15:clr>
            <a:srgbClr val="5ACBF0"/>
          </p15:clr>
        </p15:guide>
        <p15:guide id="16" pos="1619" userDrawn="1">
          <p15:clr>
            <a:srgbClr val="5ACBF0"/>
          </p15:clr>
        </p15:guide>
        <p15:guide id="17" pos="2150" userDrawn="1">
          <p15:clr>
            <a:srgbClr val="5ACBF0"/>
          </p15:clr>
        </p15:guide>
        <p15:guide id="18" pos="3068" userDrawn="1">
          <p15:clr>
            <a:srgbClr val="5ACBF0"/>
          </p15:clr>
        </p15:guide>
        <p15:guide id="19" pos="4135" userDrawn="1">
          <p15:clr>
            <a:srgbClr val="5ACBF0"/>
          </p15:clr>
        </p15:guide>
        <p15:guide id="21" pos="5792" userDrawn="1">
          <p15:clr>
            <a:srgbClr val="5ACBF0"/>
          </p15:clr>
        </p15:guide>
        <p15:guide id="22" pos="1407" userDrawn="1">
          <p15:clr>
            <a:srgbClr val="5ACBF0"/>
          </p15:clr>
        </p15:guide>
        <p15:guide id="23" pos="1446" userDrawn="1">
          <p15:clr>
            <a:srgbClr val="5ACBF0"/>
          </p15:clr>
        </p15:guide>
        <p15:guide id="24" pos="2858" userDrawn="1">
          <p15:clr>
            <a:srgbClr val="5ACBF0"/>
          </p15:clr>
        </p15:guide>
        <p15:guide id="25" pos="2895" userDrawn="1">
          <p15:clr>
            <a:srgbClr val="5ACBF0"/>
          </p15:clr>
        </p15:guide>
        <p15:guide id="26" pos="5581" userDrawn="1">
          <p15:clr>
            <a:srgbClr val="5ACBF0"/>
          </p15:clr>
        </p15:guide>
        <p15:guide id="27" pos="3600" userDrawn="1">
          <p15:clr>
            <a:srgbClr val="5ACBF0"/>
          </p15:clr>
        </p15:guide>
        <p15:guide id="28" pos="5049" userDrawn="1">
          <p15:clr>
            <a:srgbClr val="5ACBF0"/>
          </p15:clr>
        </p15:guide>
        <p15:guide id="29" pos="706" userDrawn="1">
          <p15:clr>
            <a:srgbClr val="5ACBF0"/>
          </p15:clr>
        </p15:guide>
        <p15:guide id="30" pos="6493"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ive filmstrip photo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D98E0-2243-3357-C91C-61826A69D55B}"/>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1428413" cy="5981700"/>
          </a:xfrm>
          <a:prstGeom prst="rect">
            <a:avLst/>
          </a:prstGeom>
        </p:spPr>
      </p:pic>
      <p:sp>
        <p:nvSpPr>
          <p:cNvPr id="12" name="Text Placeholder 3">
            <a:extLst>
              <a:ext uri="{FF2B5EF4-FFF2-40B4-BE49-F238E27FC236}">
                <a16:creationId xmlns:a16="http://schemas.microsoft.com/office/drawing/2014/main" id="{9244E618-D996-41A6-8C9D-0C3519EA7A6F}"/>
              </a:ext>
            </a:extLst>
          </p:cNvPr>
          <p:cNvSpPr>
            <a:spLocks noGrp="1"/>
          </p:cNvSpPr>
          <p:nvPr userDrawn="1">
            <p:ph type="body" sz="quarter" idx="16"/>
          </p:nvPr>
        </p:nvSpPr>
        <p:spPr>
          <a:xfrm>
            <a:off x="274282" y="4187191"/>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9E4C32BD-CEF7-42AC-94D8-052EF30E2361}"/>
              </a:ext>
            </a:extLst>
          </p:cNvPr>
          <p:cNvSpPr>
            <a:spLocks noGrp="1"/>
          </p:cNvSpPr>
          <p:nvPr userDrawn="1">
            <p:ph type="body" sz="quarter" idx="17"/>
          </p:nvPr>
        </p:nvSpPr>
        <p:spPr>
          <a:xfrm>
            <a:off x="2572107"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6" name="Text Placeholder 3">
            <a:extLst>
              <a:ext uri="{FF2B5EF4-FFF2-40B4-BE49-F238E27FC236}">
                <a16:creationId xmlns:a16="http://schemas.microsoft.com/office/drawing/2014/main" id="{D682B8EC-8F33-4730-BBE6-E8B7234C9C62}"/>
              </a:ext>
            </a:extLst>
          </p:cNvPr>
          <p:cNvSpPr>
            <a:spLocks noGrp="1"/>
          </p:cNvSpPr>
          <p:nvPr userDrawn="1">
            <p:ph type="body" sz="quarter" idx="18"/>
          </p:nvPr>
        </p:nvSpPr>
        <p:spPr>
          <a:xfrm>
            <a:off x="4869933" y="4186153"/>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18" name="Text Placeholder 3">
            <a:extLst>
              <a:ext uri="{FF2B5EF4-FFF2-40B4-BE49-F238E27FC236}">
                <a16:creationId xmlns:a16="http://schemas.microsoft.com/office/drawing/2014/main" id="{83564109-638C-44E2-AE84-46B44C29FD6C}"/>
              </a:ext>
            </a:extLst>
          </p:cNvPr>
          <p:cNvSpPr>
            <a:spLocks noGrp="1"/>
          </p:cNvSpPr>
          <p:nvPr userDrawn="1">
            <p:ph type="body" sz="quarter" idx="20"/>
          </p:nvPr>
        </p:nvSpPr>
        <p:spPr>
          <a:xfrm>
            <a:off x="7167758"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21" name="Text Placeholder 3">
            <a:extLst>
              <a:ext uri="{FF2B5EF4-FFF2-40B4-BE49-F238E27FC236}">
                <a16:creationId xmlns:a16="http://schemas.microsoft.com/office/drawing/2014/main" id="{5B1B6F72-F14C-40F1-8B29-8620AA34DC63}"/>
              </a:ext>
            </a:extLst>
          </p:cNvPr>
          <p:cNvSpPr>
            <a:spLocks noGrp="1"/>
          </p:cNvSpPr>
          <p:nvPr userDrawn="1">
            <p:ph type="body" sz="quarter" idx="22"/>
          </p:nvPr>
        </p:nvSpPr>
        <p:spPr>
          <a:xfrm>
            <a:off x="9465583" y="4186152"/>
            <a:ext cx="1688548" cy="499496"/>
          </a:xfrm>
        </p:spPr>
        <p:txBody>
          <a:bodyPr/>
          <a:lstStyle>
            <a:lvl1pPr marL="0" indent="0" algn="ctr">
              <a:spcBef>
                <a:spcPts val="0"/>
              </a:spcBef>
              <a:buNone/>
              <a:defRPr sz="1623">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1581881" y="-177884"/>
            <a:ext cx="469680" cy="124778"/>
          </a:xfrm>
          <a:prstGeom prst="rect">
            <a:avLst/>
          </a:prstGeom>
          <a:noFill/>
        </p:spPr>
        <p:txBody>
          <a:bodyPr wrap="none" lIns="0" tIns="0" rIns="0" bIns="0" rtlCol="0">
            <a:spAutoFit/>
          </a:bodyPr>
          <a:lstStyle/>
          <a:p>
            <a:pPr algn="l"/>
            <a:r>
              <a:rPr lang="en-US" sz="811">
                <a:solidFill>
                  <a:srgbClr val="A3A3A3"/>
                </a:solidFill>
              </a:rPr>
              <a:t>ELT layout</a:t>
            </a:r>
          </a:p>
        </p:txBody>
      </p:sp>
      <p:sp>
        <p:nvSpPr>
          <p:cNvPr id="9" name="Title 1">
            <a:extLst>
              <a:ext uri="{FF2B5EF4-FFF2-40B4-BE49-F238E27FC236}">
                <a16:creationId xmlns:a16="http://schemas.microsoft.com/office/drawing/2014/main" id="{C4764AC4-6978-C9FD-AD4E-643AEBB1AD7F}"/>
              </a:ext>
            </a:extLst>
          </p:cNvPr>
          <p:cNvSpPr>
            <a:spLocks noGrp="1"/>
          </p:cNvSpPr>
          <p:nvPr userDrawn="1">
            <p:ph type="title"/>
          </p:nvPr>
        </p:nvSpPr>
        <p:spPr>
          <a:xfrm>
            <a:off x="551420" y="398781"/>
            <a:ext cx="10328428" cy="449653"/>
          </a:xfrm>
        </p:spPr>
        <p:txBody>
          <a:bodyPr/>
          <a:lstStyle>
            <a:lvl1pPr algn="ctr">
              <a:defRPr/>
            </a:lvl1pPr>
          </a:lstStyle>
          <a:p>
            <a:r>
              <a:rPr lang="en-US"/>
              <a:t>Click to edit Master title style</a:t>
            </a:r>
          </a:p>
        </p:txBody>
      </p:sp>
      <p:pic>
        <p:nvPicPr>
          <p:cNvPr id="2" name="Picture Placeholder 13" descr="A picture containing human face, indoor, person, person&#10;&#10;Description automatically generated">
            <a:extLst>
              <a:ext uri="{FF2B5EF4-FFF2-40B4-BE49-F238E27FC236}">
                <a16:creationId xmlns:a16="http://schemas.microsoft.com/office/drawing/2014/main" id="{FE111A41-089C-223F-D48F-B1894C0AFFBC}"/>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0" y="1993901"/>
            <a:ext cx="2237112" cy="1993900"/>
          </a:xfrm>
          <a:prstGeom prst="rect">
            <a:avLst/>
          </a:prstGeom>
        </p:spPr>
      </p:pic>
      <p:pic>
        <p:nvPicPr>
          <p:cNvPr id="5" name="Picture Placeholder 15" descr="A person standing outside a building using a tablet&#10;&#10;Description automatically generated with medium confidence">
            <a:extLst>
              <a:ext uri="{FF2B5EF4-FFF2-40B4-BE49-F238E27FC236}">
                <a16:creationId xmlns:a16="http://schemas.microsoft.com/office/drawing/2014/main" id="{C893A92A-539C-959C-E41A-5C0E0F0461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2297825" y="1993901"/>
            <a:ext cx="2237112" cy="1993900"/>
          </a:xfrm>
          <a:prstGeom prst="rect">
            <a:avLst/>
          </a:prstGeom>
        </p:spPr>
      </p:pic>
      <p:pic>
        <p:nvPicPr>
          <p:cNvPr id="6" name="Picture Placeholder 17" descr="A person sitting at a desk with a computer&#10;&#10;Description automatically generated with medium confidence">
            <a:extLst>
              <a:ext uri="{FF2B5EF4-FFF2-40B4-BE49-F238E27FC236}">
                <a16:creationId xmlns:a16="http://schemas.microsoft.com/office/drawing/2014/main" id="{CC76CE41-C602-9525-419F-0E7BEE5EA24A}"/>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4595651" y="1993901"/>
            <a:ext cx="2237112" cy="1993900"/>
          </a:xfrm>
          <a:prstGeom prst="rect">
            <a:avLst/>
          </a:prstGeom>
        </p:spPr>
      </p:pic>
      <p:pic>
        <p:nvPicPr>
          <p:cNvPr id="7" name="Picture Placeholder 20" descr="A person sitting on a couch using a tablet&#10;&#10;Description automatically generated with medium confidence">
            <a:extLst>
              <a:ext uri="{FF2B5EF4-FFF2-40B4-BE49-F238E27FC236}">
                <a16:creationId xmlns:a16="http://schemas.microsoft.com/office/drawing/2014/main" id="{7A16ACD1-4A3E-F476-B934-C54EEDFA3B19}"/>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6893476" y="1993901"/>
            <a:ext cx="2237112" cy="1993900"/>
          </a:xfrm>
          <a:prstGeom prst="rect">
            <a:avLst/>
          </a:prstGeom>
        </p:spPr>
      </p:pic>
      <p:pic>
        <p:nvPicPr>
          <p:cNvPr id="8" name="Picture Placeholder 22">
            <a:extLst>
              <a:ext uri="{FF2B5EF4-FFF2-40B4-BE49-F238E27FC236}">
                <a16:creationId xmlns:a16="http://schemas.microsoft.com/office/drawing/2014/main" id="{4292887E-44E0-C3BC-ED03-424773EE14D8}"/>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9191301" y="1993901"/>
            <a:ext cx="2237112" cy="1993900"/>
          </a:xfrm>
          <a:prstGeom prst="rect">
            <a:avLst/>
          </a:prstGeom>
        </p:spPr>
      </p:pic>
    </p:spTree>
    <p:extLst>
      <p:ext uri="{BB962C8B-B14F-4D97-AF65-F5344CB8AC3E}">
        <p14:creationId xmlns:p14="http://schemas.microsoft.com/office/powerpoint/2010/main" val="2347670073"/>
      </p:ext>
    </p:extLst>
  </p:cSld>
  <p:clrMapOvr>
    <a:masterClrMapping/>
  </p:clrMapOvr>
  <p:transition>
    <p:fade/>
  </p:transition>
  <p:extLst>
    <p:ext uri="{DCECCB84-F9BA-43D5-87BE-67443E8EF086}">
      <p15:sldGuideLst xmlns:p15="http://schemas.microsoft.com/office/powerpoint/2012/main">
        <p15:guide id="1" orient="horz" pos="628" userDrawn="1">
          <p15:clr>
            <a:srgbClr val="5ACBF0"/>
          </p15:clr>
        </p15:guide>
        <p15:guide id="2" orient="horz" pos="1256" userDrawn="1">
          <p15:clr>
            <a:srgbClr val="5ACBF0"/>
          </p15:clr>
        </p15:guide>
        <p15:guide id="3" orient="horz" pos="2512" userDrawn="1">
          <p15:clr>
            <a:srgbClr val="5ACBF0"/>
          </p15:clr>
        </p15:guide>
        <p15:guide id="4" orient="horz" pos="2638" userDrawn="1">
          <p15:clr>
            <a:srgbClr val="5ACBF0"/>
          </p15:clr>
        </p15:guide>
        <p15:guide id="8" pos="4341" userDrawn="1">
          <p15:clr>
            <a:srgbClr val="5ACBF0"/>
          </p15:clr>
        </p15:guide>
        <p15:guide id="9" pos="4305" userDrawn="1">
          <p15:clr>
            <a:srgbClr val="5ACBF0"/>
          </p15:clr>
        </p15:guide>
        <p15:guide id="10" pos="5750" userDrawn="1">
          <p15:clr>
            <a:srgbClr val="5ACBF0"/>
          </p15:clr>
        </p15:guide>
        <p15:guide id="11" pos="1240" userDrawn="1">
          <p15:clr>
            <a:srgbClr val="5ACBF0"/>
          </p15:clr>
        </p15:guide>
        <p15:guide id="12" pos="2686" userDrawn="1">
          <p15:clr>
            <a:srgbClr val="5ACBF0"/>
          </p15:clr>
        </p15:guide>
        <p15:guide id="13" pos="4513" userDrawn="1">
          <p15:clr>
            <a:srgbClr val="5ACBF0"/>
          </p15:clr>
        </p15:guide>
        <p15:guide id="14" pos="5963" userDrawn="1">
          <p15:clr>
            <a:srgbClr val="5ACBF0"/>
          </p15:clr>
        </p15:guide>
        <p15:guide id="15" orient="horz" userDrawn="1">
          <p15:clr>
            <a:srgbClr val="5ACBF0"/>
          </p15:clr>
        </p15:guide>
        <p15:guide id="16" pos="1619" userDrawn="1">
          <p15:clr>
            <a:srgbClr val="5ACBF0"/>
          </p15:clr>
        </p15:guide>
        <p15:guide id="17" pos="2150" userDrawn="1">
          <p15:clr>
            <a:srgbClr val="5ACBF0"/>
          </p15:clr>
        </p15:guide>
        <p15:guide id="18" pos="3068" userDrawn="1">
          <p15:clr>
            <a:srgbClr val="5ACBF0"/>
          </p15:clr>
        </p15:guide>
        <p15:guide id="19" pos="4135" userDrawn="1">
          <p15:clr>
            <a:srgbClr val="5ACBF0"/>
          </p15:clr>
        </p15:guide>
        <p15:guide id="21" pos="5792" userDrawn="1">
          <p15:clr>
            <a:srgbClr val="5ACBF0"/>
          </p15:clr>
        </p15:guide>
        <p15:guide id="22" pos="1407" userDrawn="1">
          <p15:clr>
            <a:srgbClr val="5ACBF0"/>
          </p15:clr>
        </p15:guide>
        <p15:guide id="23" pos="1446" userDrawn="1">
          <p15:clr>
            <a:srgbClr val="5ACBF0"/>
          </p15:clr>
        </p15:guide>
        <p15:guide id="24" pos="2858" userDrawn="1">
          <p15:clr>
            <a:srgbClr val="5ACBF0"/>
          </p15:clr>
        </p15:guide>
        <p15:guide id="25" pos="2895" userDrawn="1">
          <p15:clr>
            <a:srgbClr val="5ACBF0"/>
          </p15:clr>
        </p15:guide>
        <p15:guide id="26" pos="5581" userDrawn="1">
          <p15:clr>
            <a:srgbClr val="5ACBF0"/>
          </p15:clr>
        </p15:guide>
        <p15:guide id="27" pos="3600" userDrawn="1">
          <p15:clr>
            <a:srgbClr val="5ACBF0"/>
          </p15:clr>
        </p15:guide>
        <p15:guide id="28" pos="5049" userDrawn="1">
          <p15:clr>
            <a:srgbClr val="5ACBF0"/>
          </p15:clr>
        </p15:guide>
        <p15:guide id="29" pos="706" userDrawn="1">
          <p15:clr>
            <a:srgbClr val="5ACBF0"/>
          </p15:clr>
        </p15:guide>
        <p15:guide id="30" pos="6493"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sharpenSoften amount="-100000"/>
                    </a14:imgEffect>
                  </a14:imgLayer>
                </a14:imgProps>
              </a:ext>
            </a:extLst>
          </a:blip>
          <a:srcRect l="7613" t="28793" r="35716"/>
          <a:stretch/>
        </p:blipFill>
        <p:spPr>
          <a:xfrm>
            <a:off x="-7258" y="1"/>
            <a:ext cx="11435671" cy="5986136"/>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02862583"/>
      </p:ext>
    </p:extLst>
  </p:cSld>
  <p:clrMapOvr>
    <a:masterClrMapping/>
  </p:clrMapOvr>
  <p:transition>
    <p:fade/>
  </p:transition>
  <p:extLst>
    <p:ext uri="{DCECCB84-F9BA-43D5-87BE-67443E8EF086}">
      <p15:sldGuideLst xmlns:p15="http://schemas.microsoft.com/office/powerpoint/2012/main">
        <p15:guide id="6" pos="730" userDrawn="1">
          <p15:clr>
            <a:srgbClr val="A4A3A4"/>
          </p15:clr>
        </p15:guide>
        <p15:guide id="7" pos="902" userDrawn="1">
          <p15:clr>
            <a:srgbClr val="A4A3A4"/>
          </p15:clr>
        </p15:guide>
        <p15:guide id="8" pos="1287" userDrawn="1">
          <p15:clr>
            <a:srgbClr val="A4A3A4"/>
          </p15:clr>
        </p15:guide>
        <p15:guide id="9" pos="1459" userDrawn="1">
          <p15:clr>
            <a:srgbClr val="A4A3A4"/>
          </p15:clr>
        </p15:guide>
        <p15:guide id="10" pos="1844" userDrawn="1">
          <p15:clr>
            <a:srgbClr val="A4A3A4"/>
          </p15:clr>
        </p15:guide>
        <p15:guide id="11" pos="2015" userDrawn="1">
          <p15:clr>
            <a:srgbClr val="A4A3A4"/>
          </p15:clr>
        </p15:guide>
        <p15:guide id="12" pos="2401" userDrawn="1">
          <p15:clr>
            <a:srgbClr val="A4A3A4"/>
          </p15:clr>
        </p15:guide>
        <p15:guide id="13" pos="2572" userDrawn="1">
          <p15:clr>
            <a:srgbClr val="A4A3A4"/>
          </p15:clr>
        </p15:guide>
        <p15:guide id="14" pos="2957" userDrawn="1">
          <p15:clr>
            <a:srgbClr val="A4A3A4"/>
          </p15:clr>
        </p15:guide>
        <p15:guide id="15" pos="3129" userDrawn="1">
          <p15:clr>
            <a:srgbClr val="A4A3A4"/>
          </p15:clr>
        </p15:guide>
        <p15:guide id="16" pos="3514" userDrawn="1">
          <p15:clr>
            <a:srgbClr val="A4A3A4"/>
          </p15:clr>
        </p15:guide>
        <p15:guide id="17" pos="3686" userDrawn="1">
          <p15:clr>
            <a:srgbClr val="A4A3A4"/>
          </p15:clr>
        </p15:guide>
        <p15:guide id="18" pos="4071" userDrawn="1">
          <p15:clr>
            <a:srgbClr val="A4A3A4"/>
          </p15:clr>
        </p15:guide>
        <p15:guide id="19" pos="4243" userDrawn="1">
          <p15:clr>
            <a:srgbClr val="A4A3A4"/>
          </p15:clr>
        </p15:guide>
        <p15:guide id="20" pos="4628" userDrawn="1">
          <p15:clr>
            <a:srgbClr val="A4A3A4"/>
          </p15:clr>
        </p15:guide>
        <p15:guide id="21" pos="4799" userDrawn="1">
          <p15:clr>
            <a:srgbClr val="A4A3A4"/>
          </p15:clr>
        </p15:guide>
        <p15:guide id="22" pos="5183" userDrawn="1">
          <p15:clr>
            <a:srgbClr val="A4A3A4"/>
          </p15:clr>
        </p15:guide>
        <p15:guide id="23" pos="5356" userDrawn="1">
          <p15:clr>
            <a:srgbClr val="A4A3A4"/>
          </p15:clr>
        </p15:guide>
        <p15:guide id="24" pos="5740" userDrawn="1">
          <p15:clr>
            <a:srgbClr val="A4A3A4"/>
          </p15:clr>
        </p15:guide>
        <p15:guide id="25" pos="5913" userDrawn="1">
          <p15:clr>
            <a:srgbClr val="A4A3A4"/>
          </p15:clr>
        </p15:guide>
        <p15:guide id="26" pos="6296" userDrawn="1">
          <p15:clr>
            <a:srgbClr val="A4A3A4"/>
          </p15:clr>
        </p15:guide>
        <p15:guide id="27" pos="6468" userDrawn="1">
          <p15:clr>
            <a:srgbClr val="A4A3A4"/>
          </p15:clr>
        </p15:guide>
        <p15:guide id="28" orient="horz" pos="789" userDrawn="1">
          <p15:clr>
            <a:srgbClr val="5ACBF0"/>
          </p15:clr>
        </p15:guide>
        <p15:guide id="29" orient="horz" pos="1109" userDrawn="1">
          <p15:clr>
            <a:srgbClr val="5ACBF0"/>
          </p15:clr>
        </p15:guide>
        <p15:guide id="30" orient="horz" pos="251"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51420" y="398781"/>
            <a:ext cx="10328428" cy="44965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47612" y="1252080"/>
            <a:ext cx="10328428" cy="130869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1428413" cy="59817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1"/>
            <a:ext cx="548564" cy="51043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algn="ctr" defTabSz="756696" fontAlgn="base">
              <a:lnSpc>
                <a:spcPct val="90000"/>
              </a:lnSpc>
              <a:spcBef>
                <a:spcPct val="0"/>
              </a:spcBef>
              <a:spcAft>
                <a:spcPct val="0"/>
              </a:spcAft>
            </a:pPr>
            <a:endParaRPr lang="en-US" sz="19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74282" cy="25521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8405" tIns="118724" rIns="148405" bIns="118724" numCol="1" spcCol="0" rtlCol="0" fromWordArt="0" anchor="t" anchorCtr="0" forceAA="0" compatLnSpc="1">
            <a:prstTxWarp prst="textNoShape">
              <a:avLst/>
            </a:prstTxWarp>
            <a:noAutofit/>
          </a:bodyPr>
          <a:lstStyle/>
          <a:p>
            <a:pPr algn="ctr" defTabSz="756696" fontAlgn="base">
              <a:lnSpc>
                <a:spcPct val="90000"/>
              </a:lnSpc>
              <a:spcBef>
                <a:spcPct val="0"/>
              </a:spcBef>
              <a:spcAft>
                <a:spcPct val="0"/>
              </a:spcAft>
            </a:pPr>
            <a:endParaRPr lang="en-US" sz="19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28" cstate="hqprint">
            <a:extLst>
              <a:ext uri="{28A0092B-C50C-407E-A947-70E740481C1C}">
                <a14:useLocalDpi xmlns:a14="http://schemas.microsoft.com/office/drawing/2010/main"/>
              </a:ext>
            </a:extLst>
          </a:blip>
          <a:srcRect l="762"/>
          <a:stretch/>
        </p:blipFill>
        <p:spPr>
          <a:xfrm rot="5400000">
            <a:off x="9137553" y="2442278"/>
            <a:ext cx="5981700" cy="1097149"/>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8714165" y="5606184"/>
            <a:ext cx="2571393" cy="318470"/>
          </a:xfrm>
          <a:prstGeom prst="rect">
            <a:avLst/>
          </a:prstGeom>
        </p:spPr>
        <p:txBody>
          <a:bodyPr vert="horz" lIns="91440" tIns="45720" rIns="91440" bIns="45720" rtlCol="0" anchor="ctr"/>
          <a:lstStyle>
            <a:lvl1pPr algn="r">
              <a:defRPr sz="852">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1574511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hf hdr="0" ftr="0" dt="0"/>
  <p:txStyles>
    <p:titleStyle>
      <a:lvl1pPr algn="l" defTabSz="756915" rtl="0" eaLnBrk="1" latinLnBrk="0" hangingPunct="1">
        <a:lnSpc>
          <a:spcPct val="100000"/>
        </a:lnSpc>
        <a:spcBef>
          <a:spcPct val="0"/>
        </a:spcBef>
        <a:buNone/>
        <a:defRPr lang="en-US" sz="2922" b="0" kern="1200" cap="none" spc="-40" baseline="0" dirty="0" smtClean="0">
          <a:ln w="3175">
            <a:noFill/>
          </a:ln>
          <a:solidFill>
            <a:schemeClr val="tx1"/>
          </a:solidFill>
          <a:effectLst/>
          <a:latin typeface="+mj-lt"/>
          <a:ea typeface="+mn-ea"/>
          <a:cs typeface="Segoe UI" pitchFamily="34" charset="0"/>
        </a:defRPr>
      </a:lvl1pPr>
    </p:titleStyle>
    <p:bodyStyle>
      <a:lvl1pPr marL="185508" marR="0" indent="-185508"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272" kern="1200" spc="0" baseline="0">
          <a:solidFill>
            <a:schemeClr val="tx1"/>
          </a:solidFill>
          <a:latin typeface="+mn-lt"/>
          <a:ea typeface="+mn-ea"/>
          <a:cs typeface="Segoe UI" panose="020B0502040204020203" pitchFamily="34" charset="0"/>
        </a:defRPr>
      </a:lvl1pPr>
      <a:lvl2pPr marL="371016" marR="0" indent="-185508"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23" kern="1200" spc="0" baseline="0">
          <a:solidFill>
            <a:schemeClr val="tx1"/>
          </a:solidFill>
          <a:latin typeface="+mn-lt"/>
          <a:ea typeface="+mn-ea"/>
          <a:cs typeface="+mn-cs"/>
        </a:defRPr>
      </a:lvl2pPr>
      <a:lvl3pPr marL="533335" marR="0" indent="-162319"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99" kern="1200" spc="0" baseline="0">
          <a:solidFill>
            <a:schemeClr val="tx1"/>
          </a:solidFill>
          <a:latin typeface="+mn-lt"/>
          <a:ea typeface="+mn-ea"/>
          <a:cs typeface="+mn-cs"/>
        </a:defRPr>
      </a:lvl3pPr>
      <a:lvl4pPr marL="684060" marR="0" indent="-146860"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136" kern="1200" spc="0" baseline="0">
          <a:solidFill>
            <a:schemeClr val="tx1"/>
          </a:solidFill>
          <a:latin typeface="+mn-lt"/>
          <a:ea typeface="+mn-ea"/>
          <a:cs typeface="+mn-cs"/>
        </a:defRPr>
      </a:lvl4pPr>
      <a:lvl5pPr marL="830921" marR="0" indent="-136554" algn="l" defTabSz="75691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136" kern="1200" spc="0" baseline="0">
          <a:solidFill>
            <a:schemeClr val="tx1"/>
          </a:solidFill>
          <a:latin typeface="+mn-lt"/>
          <a:ea typeface="+mn-ea"/>
          <a:cs typeface="+mn-cs"/>
        </a:defRPr>
      </a:lvl5pPr>
      <a:lvl6pPr marL="2081518"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6pPr>
      <a:lvl7pPr marL="2459976"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7pPr>
      <a:lvl8pPr marL="2838434"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8pPr>
      <a:lvl9pPr marL="3216892" indent="-189229" algn="l" defTabSz="756915" rtl="0" eaLnBrk="1" latinLnBrk="0" hangingPunct="1">
        <a:spcBef>
          <a:spcPct val="20000"/>
        </a:spcBef>
        <a:buFont typeface="Arial" pitchFamily="34" charset="0"/>
        <a:buChar char="•"/>
        <a:defRPr sz="1623" kern="1200">
          <a:solidFill>
            <a:schemeClr val="tx1"/>
          </a:solidFill>
          <a:latin typeface="+mn-lt"/>
          <a:ea typeface="+mn-ea"/>
          <a:cs typeface="+mn-cs"/>
        </a:defRPr>
      </a:lvl9pPr>
    </p:bodyStyle>
    <p:otherStyle>
      <a:defPPr>
        <a:defRPr lang="en-US"/>
      </a:defPPr>
      <a:lvl1pPr marL="0" algn="l" defTabSz="756915" rtl="0" eaLnBrk="1" latinLnBrk="0" hangingPunct="1">
        <a:defRPr sz="1460" kern="1200">
          <a:solidFill>
            <a:schemeClr val="tx1"/>
          </a:solidFill>
          <a:latin typeface="+mn-lt"/>
          <a:ea typeface="+mn-ea"/>
          <a:cs typeface="+mn-cs"/>
        </a:defRPr>
      </a:lvl1pPr>
      <a:lvl2pPr marL="378457" algn="l" defTabSz="756915" rtl="0" eaLnBrk="1" latinLnBrk="0" hangingPunct="1">
        <a:defRPr sz="1460" kern="1200">
          <a:solidFill>
            <a:schemeClr val="tx1"/>
          </a:solidFill>
          <a:latin typeface="+mn-lt"/>
          <a:ea typeface="+mn-ea"/>
          <a:cs typeface="+mn-cs"/>
        </a:defRPr>
      </a:lvl2pPr>
      <a:lvl3pPr marL="756915" algn="l" defTabSz="756915" rtl="0" eaLnBrk="1" latinLnBrk="0" hangingPunct="1">
        <a:defRPr sz="1460" kern="1200">
          <a:solidFill>
            <a:schemeClr val="tx1"/>
          </a:solidFill>
          <a:latin typeface="+mn-lt"/>
          <a:ea typeface="+mn-ea"/>
          <a:cs typeface="+mn-cs"/>
        </a:defRPr>
      </a:lvl3pPr>
      <a:lvl4pPr marL="1135372" algn="l" defTabSz="756915" rtl="0" eaLnBrk="1" latinLnBrk="0" hangingPunct="1">
        <a:defRPr sz="1460" kern="1200">
          <a:solidFill>
            <a:schemeClr val="tx1"/>
          </a:solidFill>
          <a:latin typeface="+mn-lt"/>
          <a:ea typeface="+mn-ea"/>
          <a:cs typeface="+mn-cs"/>
        </a:defRPr>
      </a:lvl4pPr>
      <a:lvl5pPr marL="1513830" algn="l" defTabSz="756915" rtl="0" eaLnBrk="1" latinLnBrk="0" hangingPunct="1">
        <a:defRPr sz="1460" kern="1200">
          <a:solidFill>
            <a:schemeClr val="tx1"/>
          </a:solidFill>
          <a:latin typeface="+mn-lt"/>
          <a:ea typeface="+mn-ea"/>
          <a:cs typeface="+mn-cs"/>
        </a:defRPr>
      </a:lvl5pPr>
      <a:lvl6pPr marL="1892289" algn="l" defTabSz="756915" rtl="0" eaLnBrk="1" latinLnBrk="0" hangingPunct="1">
        <a:defRPr sz="1460" kern="1200">
          <a:solidFill>
            <a:schemeClr val="tx1"/>
          </a:solidFill>
          <a:latin typeface="+mn-lt"/>
          <a:ea typeface="+mn-ea"/>
          <a:cs typeface="+mn-cs"/>
        </a:defRPr>
      </a:lvl6pPr>
      <a:lvl7pPr marL="2270747" algn="l" defTabSz="756915" rtl="0" eaLnBrk="1" latinLnBrk="0" hangingPunct="1">
        <a:defRPr sz="1460" kern="1200">
          <a:solidFill>
            <a:schemeClr val="tx1"/>
          </a:solidFill>
          <a:latin typeface="+mn-lt"/>
          <a:ea typeface="+mn-ea"/>
          <a:cs typeface="+mn-cs"/>
        </a:defRPr>
      </a:lvl7pPr>
      <a:lvl8pPr marL="2649204" algn="l" defTabSz="756915" rtl="0" eaLnBrk="1" latinLnBrk="0" hangingPunct="1">
        <a:defRPr sz="1460" kern="1200">
          <a:solidFill>
            <a:schemeClr val="tx1"/>
          </a:solidFill>
          <a:latin typeface="+mn-lt"/>
          <a:ea typeface="+mn-ea"/>
          <a:cs typeface="+mn-cs"/>
        </a:defRPr>
      </a:lvl8pPr>
      <a:lvl9pPr marL="3027663" algn="l" defTabSz="756915" rtl="0" eaLnBrk="1" latinLnBrk="0" hangingPunct="1">
        <a:defRPr sz="146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45" userDrawn="1">
          <p15:clr>
            <a:srgbClr val="C35EA4"/>
          </p15:clr>
        </p15:guide>
        <p15:guide id="17" pos="6855" userDrawn="1">
          <p15:clr>
            <a:srgbClr val="C35EA4"/>
          </p15:clr>
        </p15:guide>
        <p15:guide id="25" orient="horz" pos="322" userDrawn="1">
          <p15:clr>
            <a:srgbClr val="C35EA4"/>
          </p15:clr>
        </p15:guide>
        <p15:guide id="26" orient="horz" pos="3444" userDrawn="1">
          <p15:clr>
            <a:srgbClr val="C35EA4"/>
          </p15:clr>
        </p15:guide>
        <p15:guide id="27" orient="horz" pos="160" userDrawn="1">
          <p15:clr>
            <a:srgbClr val="A4A3A4"/>
          </p15:clr>
        </p15:guide>
        <p15:guide id="28" pos="173" userDrawn="1">
          <p15:clr>
            <a:srgbClr val="A4A3A4"/>
          </p15:clr>
        </p15:guide>
        <p15:guide id="29" orient="horz" pos="3607" userDrawn="1">
          <p15:clr>
            <a:srgbClr val="A4A3A4"/>
          </p15:clr>
        </p15:guide>
        <p15:guide id="30" pos="7026" userDrawn="1">
          <p15:clr>
            <a:srgbClr val="A4A3A4"/>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4.svg"/><Relationship Id="rId5" Type="http://schemas.openxmlformats.org/officeDocument/2006/relationships/image" Target="../media/image20.png"/><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2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DF237EB-EF3A-6AC2-4B31-955F05866F0E}"/>
              </a:ext>
            </a:extLst>
          </p:cNvPr>
          <p:cNvSpPr txBox="1">
            <a:spLocks/>
          </p:cNvSpPr>
          <p:nvPr/>
        </p:nvSpPr>
        <p:spPr>
          <a:xfrm>
            <a:off x="824366" y="1682182"/>
            <a:ext cx="3484592" cy="2832607"/>
          </a:xfrm>
          <a:prstGeom prst="rect">
            <a:avLst/>
          </a:prstGeom>
          <a:noFill/>
          <a:ln>
            <a:noFill/>
            <a:prstDash/>
          </a:ln>
          <a:effectLst/>
        </p:spPr>
        <p:txBody>
          <a:bodyPr rot="0" spcFirstLastPara="0" vertOverflow="overflow" horzOverflow="overflow" vert="horz" wrap="square" lIns="0" tIns="37102" rIns="74203" bIns="37102"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defTabSz="742031" fontAlgn="base">
              <a:spcBef>
                <a:spcPts val="0"/>
              </a:spcBef>
              <a:defRPr/>
            </a:pPr>
            <a:r>
              <a:rPr lang="en-US" sz="4480" b="1" kern="0" dirty="0">
                <a:gradFill flip="none" rotWithShape="1">
                  <a:gsLst>
                    <a:gs pos="50000">
                      <a:srgbClr val="1F78D4"/>
                    </a:gs>
                    <a:gs pos="0">
                      <a:srgbClr val="4BD9F7"/>
                    </a:gs>
                    <a:gs pos="100000">
                      <a:srgbClr val="8678D6"/>
                    </a:gs>
                  </a:gsLst>
                  <a:lin ang="2700000" scaled="1"/>
                  <a:tileRect/>
                </a:gradFill>
                <a:latin typeface="Segoe UI Semibold" panose="020B0702040204020203" pitchFamily="34" charset="0"/>
                <a:cs typeface="Segoe UI Semibold" panose="020B0702040204020203" pitchFamily="34" charset="0"/>
              </a:rPr>
              <a:t>Manage your email and calendar with ease</a:t>
            </a:r>
            <a:endParaRPr lang="en-US" sz="4480" spc="-40" dirty="0">
              <a:gradFill flip="none" rotWithShape="1">
                <a:gsLst>
                  <a:gs pos="50000">
                    <a:srgbClr val="8661C5"/>
                  </a:gs>
                  <a:gs pos="0">
                    <a:srgbClr val="3E76D4"/>
                  </a:gs>
                  <a:gs pos="100000">
                    <a:srgbClr val="C73ECC"/>
                  </a:gs>
                </a:gsLst>
                <a:lin ang="2700000" scaled="1"/>
                <a:tileRect/>
              </a:gradFill>
              <a:latin typeface="Segoe UI Semibold" panose="020B0702040204020203" pitchFamily="34" charset="0"/>
              <a:cs typeface="Segoe UI Semibold" panose="020B0702040204020203" pitchFamily="34" charset="0"/>
            </a:endParaRPr>
          </a:p>
        </p:txBody>
      </p:sp>
      <p:grpSp>
        <p:nvGrpSpPr>
          <p:cNvPr id="5" name="Group 4">
            <a:extLst>
              <a:ext uri="{FF2B5EF4-FFF2-40B4-BE49-F238E27FC236}">
                <a16:creationId xmlns:a16="http://schemas.microsoft.com/office/drawing/2014/main" id="{84F116FF-7E53-AEEB-C0CE-FC5A4B972044}"/>
              </a:ext>
            </a:extLst>
          </p:cNvPr>
          <p:cNvGrpSpPr/>
          <p:nvPr/>
        </p:nvGrpSpPr>
        <p:grpSpPr>
          <a:xfrm>
            <a:off x="-3456093" y="-720185"/>
            <a:ext cx="3365555" cy="6763668"/>
            <a:chOff x="-3962400" y="-825690"/>
            <a:chExt cx="3858598" cy="7754524"/>
          </a:xfrm>
        </p:grpSpPr>
        <p:grpSp>
          <p:nvGrpSpPr>
            <p:cNvPr id="8" name="Group 7">
              <a:extLst>
                <a:ext uri="{FF2B5EF4-FFF2-40B4-BE49-F238E27FC236}">
                  <a16:creationId xmlns:a16="http://schemas.microsoft.com/office/drawing/2014/main" id="{5E10777E-8317-5264-921B-6D72BF1E2F95}"/>
                </a:ext>
                <a:ext uri="{C183D7F6-B498-43B3-948B-1728B52AA6E4}">
                  <adec:decorative xmlns:adec="http://schemas.microsoft.com/office/drawing/2017/decorative" val="1"/>
                </a:ext>
              </a:extLst>
            </p:cNvPr>
            <p:cNvGrpSpPr>
              <a:grpSpLocks noChangeAspect="1"/>
            </p:cNvGrpSpPr>
            <p:nvPr/>
          </p:nvGrpSpPr>
          <p:grpSpPr>
            <a:xfrm>
              <a:off x="-3962400" y="-825690"/>
              <a:ext cx="3858598" cy="7754524"/>
              <a:chOff x="-4114800" y="228600"/>
              <a:chExt cx="3947357" cy="7932895"/>
            </a:xfrm>
          </p:grpSpPr>
          <p:sp>
            <p:nvSpPr>
              <p:cNvPr id="22" name="Rectangle 21">
                <a:extLst>
                  <a:ext uri="{FF2B5EF4-FFF2-40B4-BE49-F238E27FC236}">
                    <a16:creationId xmlns:a16="http://schemas.microsoft.com/office/drawing/2014/main" id="{A7A5EAB5-F1F8-4675-BF61-6B8E73C0CB1A}"/>
                  </a:ext>
                </a:extLst>
              </p:cNvPr>
              <p:cNvSpPr/>
              <p:nvPr/>
            </p:nvSpPr>
            <p:spPr>
              <a:xfrm>
                <a:off x="-4114800" y="228600"/>
                <a:ext cx="3947357" cy="793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319016"/>
                <a:endParaRPr lang="en-US" sz="1675">
                  <a:solidFill>
                    <a:srgbClr val="FFFFFF"/>
                  </a:solidFill>
                  <a:latin typeface="Segoe UI"/>
                </a:endParaRPr>
              </a:p>
            </p:txBody>
          </p:sp>
          <p:sp>
            <p:nvSpPr>
              <p:cNvPr id="23" name="TextBox 3">
                <a:extLst>
                  <a:ext uri="{FF2B5EF4-FFF2-40B4-BE49-F238E27FC236}">
                    <a16:creationId xmlns:a16="http://schemas.microsoft.com/office/drawing/2014/main" id="{B6210EB2-8812-0B88-293A-03961D0033A9}"/>
                  </a:ext>
                </a:extLst>
              </p:cNvPr>
              <p:cNvSpPr txBox="1"/>
              <p:nvPr/>
            </p:nvSpPr>
            <p:spPr>
              <a:xfrm>
                <a:off x="-3852716" y="497168"/>
                <a:ext cx="3288948" cy="604193"/>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837"/>
                  </a:spcBef>
                </a:pPr>
                <a:r>
                  <a:rPr lang="en-US" sz="1116" dirty="0">
                    <a:solidFill>
                      <a:srgbClr val="2F2F2F"/>
                    </a:solidFill>
                    <a:latin typeface="Arial" panose="020B0604020202020204" pitchFamily="34" charset="0"/>
                    <a:cs typeface="Arial" panose="020B0604020202020204" pitchFamily="34" charset="0"/>
                  </a:rPr>
                  <a:t>Use this PowerPoint deck as a template to create a custom piece for your brand by adding your logo, fonts, colors, and content.</a:t>
                </a:r>
                <a:endParaRPr lang="en-US" sz="698" dirty="0">
                  <a:solidFill>
                    <a:srgbClr val="2F2F2F"/>
                  </a:solidFill>
                  <a:latin typeface="Arial" panose="020B0604020202020204" pitchFamily="34" charset="0"/>
                  <a:cs typeface="Arial" panose="020B0604020202020204" pitchFamily="34" charset="0"/>
                </a:endParaRPr>
              </a:p>
            </p:txBody>
          </p:sp>
          <p:sp>
            <p:nvSpPr>
              <p:cNvPr id="24" name="TextBox 4">
                <a:extLst>
                  <a:ext uri="{FF2B5EF4-FFF2-40B4-BE49-F238E27FC236}">
                    <a16:creationId xmlns:a16="http://schemas.microsoft.com/office/drawing/2014/main" id="{B2B23C65-BE31-6EE5-7FF6-D14F927F607F}"/>
                  </a:ext>
                </a:extLst>
              </p:cNvPr>
              <p:cNvSpPr txBox="1"/>
              <p:nvPr/>
            </p:nvSpPr>
            <p:spPr>
              <a:xfrm>
                <a:off x="-3852716" y="1238788"/>
                <a:ext cx="3190471" cy="372864"/>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r>
                  <a:rPr lang="en-US" sz="733" dirty="0">
                    <a:solidFill>
                      <a:srgbClr val="000000"/>
                    </a:solidFill>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26" name="Group 25">
                <a:extLst>
                  <a:ext uri="{FF2B5EF4-FFF2-40B4-BE49-F238E27FC236}">
                    <a16:creationId xmlns:a16="http://schemas.microsoft.com/office/drawing/2014/main" id="{F5071ADA-B032-C70B-42F9-634E86B0941B}"/>
                  </a:ext>
                </a:extLst>
              </p:cNvPr>
              <p:cNvGrpSpPr/>
              <p:nvPr/>
            </p:nvGrpSpPr>
            <p:grpSpPr>
              <a:xfrm>
                <a:off x="-3852716" y="3892393"/>
                <a:ext cx="3014516" cy="774592"/>
                <a:chOff x="-3852716" y="3892393"/>
                <a:chExt cx="3014516" cy="774592"/>
              </a:xfrm>
            </p:grpSpPr>
            <p:sp>
              <p:nvSpPr>
                <p:cNvPr id="38" name="TextBox 18">
                  <a:extLst>
                    <a:ext uri="{FF2B5EF4-FFF2-40B4-BE49-F238E27FC236}">
                      <a16:creationId xmlns:a16="http://schemas.microsoft.com/office/drawing/2014/main" id="{1D35C13F-946B-CEE9-A084-F368539FA7C1}"/>
                    </a:ext>
                  </a:extLst>
                </p:cNvPr>
                <p:cNvSpPr txBox="1"/>
                <p:nvPr/>
              </p:nvSpPr>
              <p:spPr>
                <a:xfrm>
                  <a:off x="-3633224" y="3897267"/>
                  <a:ext cx="2795024" cy="7697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n-US" sz="733"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733" dirty="0">
                      <a:solidFill>
                        <a:srgbClr val="2F2F2F"/>
                      </a:solidFill>
                      <a:latin typeface="Arial" panose="020B0604020202020204" pitchFamily="34" charset="0"/>
                      <a:cs typeface="Arial" panose="020B0604020202020204" pitchFamily="34" charset="0"/>
                    </a:rPr>
                    <a:t>Match the surrounding type color </a:t>
                  </a:r>
                  <a:r>
                    <a:rPr lang="en-US" sz="733" b="1" dirty="0">
                      <a:solidFill>
                        <a:srgbClr val="2F2F2F"/>
                      </a:solidFill>
                      <a:latin typeface="Arial" panose="020B0604020202020204" pitchFamily="34" charset="0"/>
                      <a:cs typeface="Arial" panose="020B0604020202020204" pitchFamily="34" charset="0"/>
                    </a:rPr>
                    <a:t>by removing the yellow highlight treatment. </a:t>
                  </a:r>
                  <a:r>
                    <a:rPr lang="en-US" sz="733"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768" b="1" dirty="0">
                    <a:solidFill>
                      <a:srgbClr val="2F2F2F"/>
                    </a:solidFill>
                    <a:latin typeface="Arial" panose="020B0604020202020204" pitchFamily="34" charset="0"/>
                    <a:cs typeface="Arial" panose="020B0604020202020204" pitchFamily="34" charset="0"/>
                  </a:endParaRPr>
                </a:p>
              </p:txBody>
            </p:sp>
            <p:sp>
              <p:nvSpPr>
                <p:cNvPr id="39" name="TextBox 19">
                  <a:extLst>
                    <a:ext uri="{FF2B5EF4-FFF2-40B4-BE49-F238E27FC236}">
                      <a16:creationId xmlns:a16="http://schemas.microsoft.com/office/drawing/2014/main" id="{56D5A3FD-0485-4943-A81C-581D315D0BCC}"/>
                    </a:ext>
                  </a:extLst>
                </p:cNvPr>
                <p:cNvSpPr txBox="1">
                  <a:spLocks noChangeAspect="1"/>
                </p:cNvSpPr>
                <p:nvPr/>
              </p:nvSpPr>
              <p:spPr>
                <a:xfrm>
                  <a:off x="-3852716" y="3892393"/>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n-US" sz="733" dirty="0">
                      <a:solidFill>
                        <a:srgbClr val="000000"/>
                      </a:solidFill>
                      <a:latin typeface="Segoe UI"/>
                      <a:cs typeface="Segoe UI" panose="020B0502040204020203" pitchFamily="34" charset="0"/>
                    </a:rPr>
                    <a:t>2</a:t>
                  </a:r>
                </a:p>
              </p:txBody>
            </p:sp>
          </p:grpSp>
          <p:grpSp>
            <p:nvGrpSpPr>
              <p:cNvPr id="27" name="Group 26">
                <a:extLst>
                  <a:ext uri="{FF2B5EF4-FFF2-40B4-BE49-F238E27FC236}">
                    <a16:creationId xmlns:a16="http://schemas.microsoft.com/office/drawing/2014/main" id="{1E6CF4ED-1672-877C-ACDD-CC68B2F292ED}"/>
                  </a:ext>
                </a:extLst>
              </p:cNvPr>
              <p:cNvGrpSpPr/>
              <p:nvPr/>
            </p:nvGrpSpPr>
            <p:grpSpPr>
              <a:xfrm>
                <a:off x="-3852716" y="4717091"/>
                <a:ext cx="3083096" cy="907911"/>
                <a:chOff x="-3852716" y="4717091"/>
                <a:chExt cx="3083096" cy="907911"/>
              </a:xfrm>
            </p:grpSpPr>
            <p:sp>
              <p:nvSpPr>
                <p:cNvPr id="36" name="TextBox 16">
                  <a:extLst>
                    <a:ext uri="{FF2B5EF4-FFF2-40B4-BE49-F238E27FC236}">
                      <a16:creationId xmlns:a16="http://schemas.microsoft.com/office/drawing/2014/main" id="{DAFE623B-5BD0-1D3C-469C-F7EFAA54F23C}"/>
                    </a:ext>
                  </a:extLst>
                </p:cNvPr>
                <p:cNvSpPr txBox="1"/>
                <p:nvPr/>
              </p:nvSpPr>
              <p:spPr>
                <a:xfrm>
                  <a:off x="-3633224" y="4723000"/>
                  <a:ext cx="2863604" cy="90200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n-US" sz="733" b="1" dirty="0">
                      <a:solidFill>
                        <a:srgbClr val="2F2F2F"/>
                      </a:solidFill>
                      <a:latin typeface="Arial"/>
                      <a:cs typeface="Arial"/>
                    </a:rPr>
                    <a:t>Add your custom logo and icons to the slides and slide master. You may change the image to best represent your brand/targeting. If you choose to use the included images, im</a:t>
                  </a:r>
                  <a:r>
                    <a:rPr lang="en-US" sz="733" b="1" dirty="0">
                      <a:solidFill>
                        <a:srgbClr val="000000"/>
                      </a:solidFill>
                      <a:latin typeface="Arial"/>
                      <a:cs typeface="Arial"/>
                    </a:rPr>
                    <a:t>ages included in this template must remain for use exclusively in this template, must not be altered or used elsewhere.</a:t>
                  </a:r>
                  <a:endParaRPr lang="en-US" sz="768" b="1" dirty="0">
                    <a:solidFill>
                      <a:srgbClr val="2F2F2F"/>
                    </a:solidFill>
                    <a:latin typeface="Arial"/>
                    <a:cs typeface="Arial"/>
                  </a:endParaRPr>
                </a:p>
              </p:txBody>
            </p:sp>
            <p:sp>
              <p:nvSpPr>
                <p:cNvPr id="37" name="TextBox 17">
                  <a:extLst>
                    <a:ext uri="{FF2B5EF4-FFF2-40B4-BE49-F238E27FC236}">
                      <a16:creationId xmlns:a16="http://schemas.microsoft.com/office/drawing/2014/main" id="{A7347B62-AD97-E18E-E9CA-4950D9672FD5}"/>
                    </a:ext>
                  </a:extLst>
                </p:cNvPr>
                <p:cNvSpPr txBox="1">
                  <a:spLocks noChangeAspect="1"/>
                </p:cNvSpPr>
                <p:nvPr/>
              </p:nvSpPr>
              <p:spPr>
                <a:xfrm>
                  <a:off x="-3852716" y="4717091"/>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n-US" sz="733" dirty="0">
                      <a:solidFill>
                        <a:srgbClr val="000000"/>
                      </a:solidFill>
                      <a:latin typeface="Segoe UI"/>
                      <a:cs typeface="Segoe UI" panose="020B0502040204020203" pitchFamily="34" charset="0"/>
                    </a:rPr>
                    <a:t>3</a:t>
                  </a:r>
                </a:p>
              </p:txBody>
            </p:sp>
          </p:grpSp>
          <p:grpSp>
            <p:nvGrpSpPr>
              <p:cNvPr id="28" name="Group 27">
                <a:extLst>
                  <a:ext uri="{FF2B5EF4-FFF2-40B4-BE49-F238E27FC236}">
                    <a16:creationId xmlns:a16="http://schemas.microsoft.com/office/drawing/2014/main" id="{C29BA1FC-D7E0-6038-C044-FCCD9CEA978D}"/>
                  </a:ext>
                </a:extLst>
              </p:cNvPr>
              <p:cNvGrpSpPr/>
              <p:nvPr/>
            </p:nvGrpSpPr>
            <p:grpSpPr>
              <a:xfrm>
                <a:off x="-3852716" y="5849401"/>
                <a:ext cx="3185502" cy="642307"/>
                <a:chOff x="-3852716" y="5849401"/>
                <a:chExt cx="3185502" cy="642307"/>
              </a:xfrm>
            </p:grpSpPr>
            <p:sp>
              <p:nvSpPr>
                <p:cNvPr id="34" name="TextBox 13">
                  <a:extLst>
                    <a:ext uri="{FF2B5EF4-FFF2-40B4-BE49-F238E27FC236}">
                      <a16:creationId xmlns:a16="http://schemas.microsoft.com/office/drawing/2014/main" id="{309EB17A-EB2A-9AD2-AEC9-6E4EE94EABF3}"/>
                    </a:ext>
                  </a:extLst>
                </p:cNvPr>
                <p:cNvSpPr txBox="1"/>
                <p:nvPr/>
              </p:nvSpPr>
              <p:spPr>
                <a:xfrm>
                  <a:off x="-3633224" y="5854275"/>
                  <a:ext cx="2966010" cy="63743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n-US" sz="733" dirty="0">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733" b="1" dirty="0">
                      <a:solidFill>
                        <a:srgbClr val="2F2F2F"/>
                      </a:solidFill>
                      <a:latin typeface="Arial" panose="020B0604020202020204" pitchFamily="34" charset="0"/>
                      <a:cs typeface="Arial" panose="020B0604020202020204" pitchFamily="34" charset="0"/>
                    </a:rPr>
                    <a:t>File</a:t>
                  </a:r>
                  <a:r>
                    <a:rPr lang="en-US" sz="733" dirty="0">
                      <a:solidFill>
                        <a:srgbClr val="2F2F2F"/>
                      </a:solidFill>
                      <a:latin typeface="Arial" panose="020B0604020202020204" pitchFamily="34" charset="0"/>
                      <a:cs typeface="Arial" panose="020B0604020202020204" pitchFamily="34" charset="0"/>
                    </a:rPr>
                    <a:t> pulldown menu to select </a:t>
                  </a:r>
                  <a:r>
                    <a:rPr lang="en-US" sz="733" b="1" dirty="0">
                      <a:solidFill>
                        <a:srgbClr val="2F2F2F"/>
                      </a:solidFill>
                      <a:latin typeface="Arial" panose="020B0604020202020204" pitchFamily="34" charset="0"/>
                      <a:cs typeface="Arial" panose="020B0604020202020204" pitchFamily="34" charset="0"/>
                    </a:rPr>
                    <a:t>Export </a:t>
                  </a:r>
                  <a:r>
                    <a:rPr lang="en-US" sz="733" dirty="0">
                      <a:solidFill>
                        <a:srgbClr val="2F2F2F"/>
                      </a:solidFill>
                      <a:latin typeface="Arial" panose="020B0604020202020204" pitchFamily="34" charset="0"/>
                      <a:cs typeface="Arial" panose="020B0604020202020204" pitchFamily="34" charset="0"/>
                    </a:rPr>
                    <a:t>to </a:t>
                  </a:r>
                  <a:r>
                    <a:rPr lang="en-US" sz="733" b="1" dirty="0">
                      <a:solidFill>
                        <a:srgbClr val="2F2F2F"/>
                      </a:solidFill>
                      <a:latin typeface="Arial" panose="020B0604020202020204" pitchFamily="34" charset="0"/>
                      <a:cs typeface="Arial" panose="020B0604020202020204" pitchFamily="34" charset="0"/>
                    </a:rPr>
                    <a:t>create an Animated GIF</a:t>
                  </a:r>
                  <a:r>
                    <a:rPr lang="en-US" sz="733" dirty="0">
                      <a:solidFill>
                        <a:srgbClr val="2F2F2F"/>
                      </a:solidFill>
                      <a:latin typeface="Arial" panose="020B0604020202020204" pitchFamily="34" charset="0"/>
                      <a:cs typeface="Arial" panose="020B0604020202020204" pitchFamily="34" charset="0"/>
                    </a:rPr>
                    <a:t>. </a:t>
                  </a:r>
                  <a:endParaRPr lang="en-US" sz="768" dirty="0">
                    <a:solidFill>
                      <a:srgbClr val="2F2F2F"/>
                    </a:solidFill>
                    <a:latin typeface="Arial" panose="020B0604020202020204" pitchFamily="34" charset="0"/>
                    <a:cs typeface="Arial" panose="020B0604020202020204" pitchFamily="34" charset="0"/>
                  </a:endParaRPr>
                </a:p>
              </p:txBody>
            </p:sp>
            <p:sp>
              <p:nvSpPr>
                <p:cNvPr id="35" name="TextBox 14">
                  <a:extLst>
                    <a:ext uri="{FF2B5EF4-FFF2-40B4-BE49-F238E27FC236}">
                      <a16:creationId xmlns:a16="http://schemas.microsoft.com/office/drawing/2014/main" id="{367226D1-45D4-AF76-E5FF-E34B942C6162}"/>
                    </a:ext>
                  </a:extLst>
                </p:cNvPr>
                <p:cNvSpPr txBox="1">
                  <a:spLocks noChangeAspect="1"/>
                </p:cNvSpPr>
                <p:nvPr/>
              </p:nvSpPr>
              <p:spPr>
                <a:xfrm>
                  <a:off x="-3852716" y="5849401"/>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n-US" sz="733" dirty="0">
                      <a:solidFill>
                        <a:srgbClr val="000000"/>
                      </a:solidFill>
                      <a:latin typeface="Segoe UI"/>
                      <a:cs typeface="Segoe UI" panose="020B0502040204020203" pitchFamily="34" charset="0"/>
                    </a:rPr>
                    <a:t>4</a:t>
                  </a:r>
                </a:p>
              </p:txBody>
            </p:sp>
          </p:grpSp>
          <p:grpSp>
            <p:nvGrpSpPr>
              <p:cNvPr id="29" name="Group 28">
                <a:extLst>
                  <a:ext uri="{FF2B5EF4-FFF2-40B4-BE49-F238E27FC236}">
                    <a16:creationId xmlns:a16="http://schemas.microsoft.com/office/drawing/2014/main" id="{D1C78AB4-8CC5-7990-E4C5-1152F4A39CBE}"/>
                  </a:ext>
                </a:extLst>
              </p:cNvPr>
              <p:cNvGrpSpPr/>
              <p:nvPr/>
            </p:nvGrpSpPr>
            <p:grpSpPr>
              <a:xfrm>
                <a:off x="-3852716" y="1808608"/>
                <a:ext cx="3423188" cy="1983778"/>
                <a:chOff x="-3852716" y="1808608"/>
                <a:chExt cx="3423188" cy="1983778"/>
              </a:xfrm>
            </p:grpSpPr>
            <p:sp>
              <p:nvSpPr>
                <p:cNvPr id="30" name="TextBox 9">
                  <a:extLst>
                    <a:ext uri="{FF2B5EF4-FFF2-40B4-BE49-F238E27FC236}">
                      <a16:creationId xmlns:a16="http://schemas.microsoft.com/office/drawing/2014/main" id="{AB02754B-0C25-65FC-5D57-C99F215562E2}"/>
                    </a:ext>
                  </a:extLst>
                </p:cNvPr>
                <p:cNvSpPr txBox="1"/>
                <p:nvPr/>
              </p:nvSpPr>
              <p:spPr>
                <a:xfrm>
                  <a:off x="-3633224" y="1813482"/>
                  <a:ext cx="2313602" cy="37286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319016">
                    <a:spcBef>
                      <a:spcPts val="419"/>
                    </a:spcBef>
                  </a:pPr>
                  <a:r>
                    <a:rPr lang="en-US" sz="733"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31" name="TextBox 10">
                  <a:extLst>
                    <a:ext uri="{FF2B5EF4-FFF2-40B4-BE49-F238E27FC236}">
                      <a16:creationId xmlns:a16="http://schemas.microsoft.com/office/drawing/2014/main" id="{931307B2-3DDF-B6CA-901A-FB19E2CB09D5}"/>
                    </a:ext>
                  </a:extLst>
                </p:cNvPr>
                <p:cNvSpPr txBox="1">
                  <a:spLocks noChangeAspect="1"/>
                </p:cNvSpPr>
                <p:nvPr/>
              </p:nvSpPr>
              <p:spPr>
                <a:xfrm>
                  <a:off x="-3852716" y="1808608"/>
                  <a:ext cx="197566" cy="240580"/>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319016"/>
                  <a:r>
                    <a:rPr lang="en-US" sz="733" dirty="0">
                      <a:solidFill>
                        <a:srgbClr val="000000"/>
                      </a:solidFill>
                      <a:latin typeface="Segoe UI"/>
                      <a:cs typeface="Segoe UI" panose="020B0502040204020203" pitchFamily="34" charset="0"/>
                    </a:rPr>
                    <a:t>1</a:t>
                  </a:r>
                </a:p>
              </p:txBody>
            </p:sp>
            <p:pic>
              <p:nvPicPr>
                <p:cNvPr id="32" name="Picture 31" descr="Graphical user interface, application&#10;&#10;Description automatically generated">
                  <a:extLst>
                    <a:ext uri="{FF2B5EF4-FFF2-40B4-BE49-F238E27FC236}">
                      <a16:creationId xmlns:a16="http://schemas.microsoft.com/office/drawing/2014/main" id="{FFCB4D6D-1CB1-74A8-A5CB-47024F148C00}"/>
                    </a:ext>
                  </a:extLst>
                </p:cNvPr>
                <p:cNvPicPr>
                  <a:picLocks noChangeAspect="1"/>
                </p:cNvPicPr>
                <p:nvPr/>
              </p:nvPicPr>
              <p:blipFill>
                <a:blip r:embed="rId3"/>
                <a:stretch>
                  <a:fillRect/>
                </a:stretch>
              </p:blipFill>
              <p:spPr>
                <a:xfrm>
                  <a:off x="-3619997" y="2904854"/>
                  <a:ext cx="1580254" cy="887532"/>
                </a:xfrm>
                <a:prstGeom prst="rect">
                  <a:avLst/>
                </a:prstGeom>
              </p:spPr>
            </p:pic>
            <p:pic>
              <p:nvPicPr>
                <p:cNvPr id="33" name="Picture 32" descr="Graphical user interface, application, Word&#10;&#10;Description automatically generated">
                  <a:extLst>
                    <a:ext uri="{FF2B5EF4-FFF2-40B4-BE49-F238E27FC236}">
                      <a16:creationId xmlns:a16="http://schemas.microsoft.com/office/drawing/2014/main" id="{D46B3E41-5454-E496-1934-55977F1231D9}"/>
                    </a:ext>
                  </a:extLst>
                </p:cNvPr>
                <p:cNvPicPr>
                  <a:picLocks noChangeAspect="1"/>
                </p:cNvPicPr>
                <p:nvPr/>
              </p:nvPicPr>
              <p:blipFill>
                <a:blip r:embed="rId4"/>
                <a:stretch>
                  <a:fillRect/>
                </a:stretch>
              </p:blipFill>
              <p:spPr>
                <a:xfrm>
                  <a:off x="-3615030" y="2273863"/>
                  <a:ext cx="3185502" cy="474015"/>
                </a:xfrm>
                <a:prstGeom prst="rect">
                  <a:avLst/>
                </a:prstGeom>
              </p:spPr>
            </p:pic>
          </p:grpSp>
        </p:grpSp>
        <p:pic>
          <p:nvPicPr>
            <p:cNvPr id="21" name="Picture 20">
              <a:extLst>
                <a:ext uri="{FF2B5EF4-FFF2-40B4-BE49-F238E27FC236}">
                  <a16:creationId xmlns:a16="http://schemas.microsoft.com/office/drawing/2014/main" id="{17909DCF-EAD0-EA04-B7AE-6E0DFF86B0C5}"/>
                </a:ext>
              </a:extLst>
            </p:cNvPr>
            <p:cNvPicPr>
              <a:picLocks noChangeAspect="1"/>
            </p:cNvPicPr>
            <p:nvPr/>
          </p:nvPicPr>
          <p:blipFill>
            <a:blip r:embed="rId5"/>
            <a:stretch>
              <a:fillRect/>
            </a:stretch>
          </p:blipFill>
          <p:spPr>
            <a:xfrm>
              <a:off x="-3478723" y="5429862"/>
              <a:ext cx="2474904" cy="1250456"/>
            </a:xfrm>
            <a:prstGeom prst="rect">
              <a:avLst/>
            </a:prstGeom>
          </p:spPr>
        </p:pic>
      </p:grpSp>
      <p:sp>
        <p:nvSpPr>
          <p:cNvPr id="40" name="Title 23">
            <a:extLst>
              <a:ext uri="{FF2B5EF4-FFF2-40B4-BE49-F238E27FC236}">
                <a16:creationId xmlns:a16="http://schemas.microsoft.com/office/drawing/2014/main" id="{115D1B63-307A-87E4-2822-7DF9D222DE87}"/>
              </a:ext>
            </a:extLst>
          </p:cNvPr>
          <p:cNvSpPr txBox="1">
            <a:spLocks/>
          </p:cNvSpPr>
          <p:nvPr/>
        </p:nvSpPr>
        <p:spPr>
          <a:xfrm>
            <a:off x="7710985" y="4933805"/>
            <a:ext cx="2950062" cy="475643"/>
          </a:xfrm>
          <a:prstGeom prst="rect">
            <a:avLst/>
          </a:prstGeom>
          <a:noFill/>
          <a:ln>
            <a:noFill/>
            <a:prstDash/>
          </a:ln>
          <a:effectLst/>
        </p:spPr>
        <p:txBody>
          <a:bodyPr rot="0" spcFirstLastPara="0" vertOverflow="overflow" horzOverflow="overflow" vert="horz" wrap="square" lIns="79756" tIns="39878" rIns="79756" bIns="39878" numCol="1" spcCol="0" rtlCol="0" fromWordArt="0" anchor="t" anchorCtr="0" forceAA="0" compatLnSpc="1">
            <a:prstTxWarp prst="textNoShape">
              <a:avLst/>
            </a:prstTxWarp>
            <a:spAutoFit/>
          </a:bodyPr>
          <a:lstStyle>
            <a:lvl1pPr algn="l" defTabSz="867823" rtl="0" eaLnBrk="1" latinLnBrk="0" hangingPunct="1">
              <a:lnSpc>
                <a:spcPct val="100000"/>
              </a:lnSpc>
              <a:spcBef>
                <a:spcPct val="0"/>
              </a:spcBef>
              <a:buNone/>
              <a:defRPr lang="en-US" sz="3350" b="0" kern="1200" cap="none" spc="-46" baseline="0" dirty="0" smtClean="0">
                <a:ln w="3175">
                  <a:noFill/>
                </a:ln>
                <a:solidFill>
                  <a:schemeClr val="tx1"/>
                </a:solidFill>
                <a:effectLst/>
                <a:latin typeface="+mj-lt"/>
                <a:ea typeface="+mn-ea"/>
                <a:cs typeface="Segoe UI" pitchFamily="34" charset="0"/>
              </a:defRPr>
            </a:lvl1pPr>
          </a:lstStyle>
          <a:p>
            <a:pPr defTabSz="797540">
              <a:lnSpc>
                <a:spcPct val="150000"/>
              </a:lnSpc>
              <a:spcBef>
                <a:spcPts val="0"/>
              </a:spcBef>
              <a:defRPr/>
            </a:pPr>
            <a:r>
              <a:rPr lang="en-CA" sz="1954" kern="0" spc="0" dirty="0">
                <a:ln>
                  <a:noFill/>
                </a:ln>
                <a:latin typeface="Segoe UI Semibold"/>
                <a:cs typeface="Segoe UI"/>
              </a:rPr>
              <a:t>Copilot in Outlook</a:t>
            </a:r>
          </a:p>
        </p:txBody>
      </p:sp>
      <p:pic>
        <p:nvPicPr>
          <p:cNvPr id="41" name="Picture 40" descr="Copilot icon">
            <a:extLst>
              <a:ext uri="{FF2B5EF4-FFF2-40B4-BE49-F238E27FC236}">
                <a16:creationId xmlns:a16="http://schemas.microsoft.com/office/drawing/2014/main" id="{F6D8F83B-A2E6-0513-9475-577FB18F49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2898" y="4877642"/>
            <a:ext cx="594904" cy="621033"/>
          </a:xfrm>
          <a:prstGeom prst="rect">
            <a:avLst/>
          </a:prstGeom>
        </p:spPr>
      </p:pic>
      <p:pic>
        <p:nvPicPr>
          <p:cNvPr id="11" name="Picture 10">
            <a:extLst>
              <a:ext uri="{FF2B5EF4-FFF2-40B4-BE49-F238E27FC236}">
                <a16:creationId xmlns:a16="http://schemas.microsoft.com/office/drawing/2014/main" id="{A3DE6C35-E505-C30F-995C-D4A30AD11945}"/>
              </a:ext>
              <a:ext uri="{C183D7F6-B498-43B3-948B-1728B52AA6E4}">
                <adec:decorative xmlns:adec="http://schemas.microsoft.com/office/drawing/2017/decorative" val="1"/>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100000"/>
                    </a14:imgEffect>
                  </a14:imgLayer>
                </a14:imgProps>
              </a:ext>
            </a:extLst>
          </a:blip>
          <a:srcRect l="16919" t="4793" r="55136" b="5416"/>
          <a:stretch/>
        </p:blipFill>
        <p:spPr>
          <a:xfrm>
            <a:off x="6691267" y="3685"/>
            <a:ext cx="4737147" cy="5978015"/>
          </a:xfrm>
          <a:prstGeom prst="rect">
            <a:avLst/>
          </a:prstGeom>
        </p:spPr>
      </p:pic>
      <p:sp>
        <p:nvSpPr>
          <p:cNvPr id="12" name="Rectangle 11">
            <a:extLst>
              <a:ext uri="{FF2B5EF4-FFF2-40B4-BE49-F238E27FC236}">
                <a16:creationId xmlns:a16="http://schemas.microsoft.com/office/drawing/2014/main" id="{8101EE95-80FB-EA73-DA53-384E50D27676}"/>
              </a:ext>
              <a:ext uri="{C183D7F6-B498-43B3-948B-1728B52AA6E4}">
                <adec:decorative xmlns:adec="http://schemas.microsoft.com/office/drawing/2017/decorative" val="1"/>
              </a:ext>
            </a:extLst>
          </p:cNvPr>
          <p:cNvSpPr/>
          <p:nvPr/>
        </p:nvSpPr>
        <p:spPr bwMode="auto">
          <a:xfrm>
            <a:off x="6084481" y="3686"/>
            <a:ext cx="3365555" cy="5974328"/>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0146" tIns="136117" rIns="170146" bIns="136117" numCol="1" spcCol="0" rtlCol="0" fromWordArt="0" anchor="t" anchorCtr="0" forceAA="0" compatLnSpc="1">
            <a:prstTxWarp prst="textNoShape">
              <a:avLst/>
            </a:prstTxWarp>
            <a:noAutofit/>
          </a:bodyPr>
          <a:lstStyle/>
          <a:p>
            <a:pPr defTabSz="867572" fontAlgn="base">
              <a:spcBef>
                <a:spcPct val="0"/>
              </a:spcBef>
              <a:spcAft>
                <a:spcPct val="0"/>
              </a:spcAft>
              <a:defRPr/>
            </a:pPr>
            <a:endParaRPr lang="en-US" sz="1861" err="1">
              <a:solidFill>
                <a:srgbClr val="FFFFFF"/>
              </a:solidFill>
              <a:latin typeface="Segoe UI"/>
              <a:ea typeface="Segoe UI" pitchFamily="34" charset="0"/>
              <a:cs typeface="Segoe UI" pitchFamily="34" charset="0"/>
            </a:endParaRPr>
          </a:p>
        </p:txBody>
      </p:sp>
      <p:grpSp>
        <p:nvGrpSpPr>
          <p:cNvPr id="2" name="Group 1" descr="Video of an email generated with the help of Copilot in Outlook">
            <a:extLst>
              <a:ext uri="{FF2B5EF4-FFF2-40B4-BE49-F238E27FC236}">
                <a16:creationId xmlns:a16="http://schemas.microsoft.com/office/drawing/2014/main" id="{50343251-315E-70D8-CF45-1FC1FBB9968A}"/>
              </a:ext>
              <a:ext uri="{C183D7F6-B498-43B3-948B-1728B52AA6E4}">
                <adec:decorative xmlns:adec="http://schemas.microsoft.com/office/drawing/2017/decorative" val="0"/>
              </a:ext>
            </a:extLst>
          </p:cNvPr>
          <p:cNvGrpSpPr/>
          <p:nvPr/>
        </p:nvGrpSpPr>
        <p:grpSpPr>
          <a:xfrm>
            <a:off x="4801621" y="1495872"/>
            <a:ext cx="5620103" cy="3437932"/>
            <a:chOff x="5598990" y="2164976"/>
            <a:chExt cx="6004748" cy="3536576"/>
          </a:xfrm>
        </p:grpSpPr>
        <p:sp>
          <p:nvSpPr>
            <p:cNvPr id="6" name="Rectangle: Rounded Corners 6">
              <a:extLst>
                <a:ext uri="{FF2B5EF4-FFF2-40B4-BE49-F238E27FC236}">
                  <a16:creationId xmlns:a16="http://schemas.microsoft.com/office/drawing/2014/main" id="{42DCC1CB-E712-A725-213B-EADDADFFEB01}"/>
                </a:ext>
              </a:extLst>
            </p:cNvPr>
            <p:cNvSpPr/>
            <p:nvPr/>
          </p:nvSpPr>
          <p:spPr bwMode="auto">
            <a:xfrm>
              <a:off x="5598990" y="2164976"/>
              <a:ext cx="6004748" cy="3536576"/>
            </a:xfrm>
            <a:prstGeom prst="roundRect">
              <a:avLst>
                <a:gd name="adj" fmla="val 4148"/>
              </a:avLst>
            </a:prstGeom>
            <a:solidFill>
              <a:schemeClr val="bg1">
                <a:alpha val="40000"/>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27610" tIns="102088" rIns="127610" bIns="102088" numCol="1" spcCol="0" rtlCol="0" fromWordArt="0" anchor="t" anchorCtr="0" forceAA="0" compatLnSpc="1">
              <a:prstTxWarp prst="textNoShape">
                <a:avLst/>
              </a:prstTxWarp>
              <a:noAutofit/>
            </a:bodyPr>
            <a:lstStyle/>
            <a:p>
              <a:pPr algn="ctr" defTabSz="650642" fontAlgn="base">
                <a:spcBef>
                  <a:spcPct val="0"/>
                </a:spcBef>
                <a:spcAft>
                  <a:spcPct val="0"/>
                </a:spcAft>
                <a:defRPr/>
              </a:pPr>
              <a:endParaRPr lang="en-US" sz="1396">
                <a:gradFill>
                  <a:gsLst>
                    <a:gs pos="0">
                      <a:srgbClr val="FFFFFF"/>
                    </a:gs>
                    <a:gs pos="100000">
                      <a:srgbClr val="FFFFFF"/>
                    </a:gs>
                  </a:gsLst>
                  <a:lin ang="5400000" scaled="0"/>
                </a:gradFill>
                <a:latin typeface="Segoe UI"/>
                <a:cs typeface="Segoe UI" pitchFamily="34" charset="0"/>
              </a:endParaRPr>
            </a:p>
          </p:txBody>
        </p:sp>
        <p:pic>
          <p:nvPicPr>
            <p:cNvPr id="7" name="Picture 6" descr="A screenshot of a computer&#10;&#10;Description automatically generated with medium confidence">
              <a:extLst>
                <a:ext uri="{FF2B5EF4-FFF2-40B4-BE49-F238E27FC236}">
                  <a16:creationId xmlns:a16="http://schemas.microsoft.com/office/drawing/2014/main" id="{148FCABD-6802-CA25-C351-63367563186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98462" y="2356632"/>
              <a:ext cx="5605805" cy="3153265"/>
            </a:xfrm>
            <a:prstGeom prst="roundRect">
              <a:avLst>
                <a:gd name="adj" fmla="val 2512"/>
              </a:avLst>
            </a:prstGeom>
          </p:spPr>
        </p:pic>
      </p:grpSp>
      <p:sp>
        <p:nvSpPr>
          <p:cNvPr id="3" name="TextBox 2">
            <a:extLst>
              <a:ext uri="{FF2B5EF4-FFF2-40B4-BE49-F238E27FC236}">
                <a16:creationId xmlns:a16="http://schemas.microsoft.com/office/drawing/2014/main" id="{BBA85501-9E53-4267-A0CB-9BF45B38E51B}"/>
              </a:ext>
            </a:extLst>
          </p:cNvPr>
          <p:cNvSpPr txBox="1"/>
          <p:nvPr/>
        </p:nvSpPr>
        <p:spPr>
          <a:xfrm>
            <a:off x="5460534" y="4754384"/>
            <a:ext cx="3650282" cy="545149"/>
          </a:xfrm>
          <a:prstGeom prst="rect">
            <a:avLst/>
          </a:prstGeom>
          <a:noFill/>
        </p:spPr>
        <p:txBody>
          <a:bodyPr wrap="square">
            <a:spAutoFit/>
          </a:bodyPr>
          <a:lstStyle/>
          <a:p>
            <a:pPr defTabSz="850758">
              <a:lnSpc>
                <a:spcPct val="150000"/>
              </a:lnSpc>
              <a:defRPr/>
            </a:pPr>
            <a:r>
              <a:rPr lang="en-CA" sz="2240" dirty="0">
                <a:solidFill>
                  <a:srgbClr val="000000"/>
                </a:solidFill>
                <a:latin typeface="Segoe UI Semibold"/>
                <a:cs typeface="Segoe UI"/>
              </a:rPr>
              <a:t>Copilot in Outlook</a:t>
            </a:r>
          </a:p>
        </p:txBody>
      </p:sp>
      <p:pic>
        <p:nvPicPr>
          <p:cNvPr id="4" name="Picture 3">
            <a:extLst>
              <a:ext uri="{FF2B5EF4-FFF2-40B4-BE49-F238E27FC236}">
                <a16:creationId xmlns:a16="http://schemas.microsoft.com/office/drawing/2014/main" id="{DFDA9260-DB19-DFDE-A246-287CA359497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7960" y="4684340"/>
            <a:ext cx="812698" cy="812698"/>
          </a:xfrm>
          <a:prstGeom prst="rect">
            <a:avLst/>
          </a:prstGeom>
        </p:spPr>
      </p:pic>
      <p:pic>
        <p:nvPicPr>
          <p:cNvPr id="10" name="Graphic 9">
            <a:extLst>
              <a:ext uri="{FF2B5EF4-FFF2-40B4-BE49-F238E27FC236}">
                <a16:creationId xmlns:a16="http://schemas.microsoft.com/office/drawing/2014/main" id="{43D13874-BB37-0D6D-AE79-67E57E2643E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20626" y="4899023"/>
            <a:ext cx="1787531" cy="382360"/>
          </a:xfrm>
          <a:prstGeom prst="rect">
            <a:avLst/>
          </a:prstGeom>
        </p:spPr>
      </p:pic>
      <p:sp>
        <p:nvSpPr>
          <p:cNvPr id="13" name="TextBox 12">
            <a:extLst>
              <a:ext uri="{FF2B5EF4-FFF2-40B4-BE49-F238E27FC236}">
                <a16:creationId xmlns:a16="http://schemas.microsoft.com/office/drawing/2014/main" id="{F1C03EBD-E1E2-49BE-1458-10D820672A63}"/>
              </a:ext>
            </a:extLst>
          </p:cNvPr>
          <p:cNvSpPr txBox="1"/>
          <p:nvPr/>
        </p:nvSpPr>
        <p:spPr>
          <a:xfrm>
            <a:off x="825198" y="557102"/>
            <a:ext cx="3002523" cy="915297"/>
          </a:xfrm>
          <a:prstGeom prst="rect">
            <a:avLst/>
          </a:prstGeom>
          <a:solidFill>
            <a:srgbClr val="FFFF00"/>
          </a:solidFill>
        </p:spPr>
        <p:txBody>
          <a:bodyPr wrap="square" lIns="109728" tIns="73152" rIns="109728" bIns="73152" rtlCol="0" anchor="ctr" anchorCtr="0">
            <a:noAutofit/>
          </a:bodyPr>
          <a:lstStyle/>
          <a:p>
            <a:pPr algn="ctr" defTabSz="731494">
              <a:defRPr/>
            </a:pPr>
            <a:r>
              <a:rPr lang="en-US" sz="1440" dirty="0">
                <a:solidFill>
                  <a:srgbClr val="000000"/>
                </a:solidFill>
                <a:latin typeface="Segoe UI Semibold"/>
              </a:rPr>
              <a:t>Placeholder Logo</a:t>
            </a:r>
          </a:p>
        </p:txBody>
      </p:sp>
    </p:spTree>
    <p:extLst>
      <p:ext uri="{BB962C8B-B14F-4D97-AF65-F5344CB8AC3E}">
        <p14:creationId xmlns:p14="http://schemas.microsoft.com/office/powerpoint/2010/main" val="4287228838"/>
      </p:ext>
    </p:extLst>
  </p:cSld>
  <p:clrMapOvr>
    <a:masterClrMapping/>
  </p:clrMapOvr>
  <p:transition>
    <p:fade/>
  </p:transition>
</p:sld>
</file>

<file path=ppt/theme/theme1.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19" ma:contentTypeDescription="Create a new document." ma:contentTypeScope="" ma:versionID="88752f3cb97e268f873e481d587ed51e">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7cc3bcd9853e6c236c56acffa5290e5f"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1CA4CEA-974A-42BB-9916-9107EBF22F31}">
  <ds:schemaRefs>
    <ds:schemaRef ds:uri="http://schemas.microsoft.com/office/2006/documentManagement/types"/>
    <ds:schemaRef ds:uri="http://schemas.microsoft.com/sharepoint/v3"/>
    <ds:schemaRef ds:uri="http://www.w3.org/XML/1998/namespace"/>
    <ds:schemaRef ds:uri="http://schemas.microsoft.com/office/infopath/2007/PartnerControls"/>
    <ds:schemaRef ds:uri="http://schemas.microsoft.com/office/2006/metadata/properties"/>
    <ds:schemaRef ds:uri="http://purl.org/dc/elements/1.1/"/>
    <ds:schemaRef ds:uri="http://schemas.openxmlformats.org/package/2006/metadata/core-properties"/>
    <ds:schemaRef ds:uri="http://purl.org/dc/terms/"/>
    <ds:schemaRef ds:uri="254ab26a-04f6-42f5-9555-e3c9fb1706a1"/>
    <ds:schemaRef ds:uri="a7384ce8-a2ad-4061-818a-88bf72b6eefd"/>
    <ds:schemaRef ds:uri="http://purl.org/dc/dcmitype/"/>
    <ds:schemaRef ds:uri="2535386a-10b8-4232-a94c-9d3ed4540ad7"/>
    <ds:schemaRef ds:uri="3d7cdd09-fef8-484d-8efb-f073c5fd928a"/>
  </ds:schemaRefs>
</ds:datastoreItem>
</file>

<file path=customXml/itemProps2.xml><?xml version="1.0" encoding="utf-8"?>
<ds:datastoreItem xmlns:ds="http://schemas.openxmlformats.org/officeDocument/2006/customXml" ds:itemID="{52B28681-D0D8-48C7-8FAD-2E6DC994B103}">
  <ds:schemaRefs>
    <ds:schemaRef ds:uri="http://schemas.microsoft.com/sharepoint/v3/contenttype/forms"/>
  </ds:schemaRefs>
</ds:datastoreItem>
</file>

<file path=customXml/itemProps3.xml><?xml version="1.0" encoding="utf-8"?>
<ds:datastoreItem xmlns:ds="http://schemas.openxmlformats.org/officeDocument/2006/customXml" ds:itemID="{3F0112DB-8F76-4691-B831-1E79FD34F4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35386a-10b8-4232-a94c-9d3ed4540ad7"/>
    <ds:schemaRef ds:uri="3d7cdd09-fef8-484d-8efb-f073c5fd92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58</TotalTime>
  <Words>203</Words>
  <Application>Microsoft Office PowerPoint</Application>
  <PresentationFormat>Custom</PresentationFormat>
  <Paragraphs>15</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Segoe UI</vt:lpstr>
      <vt:lpstr>Segoe UI Semibold</vt:lpstr>
      <vt:lpstr>Wingdings</vt:lpstr>
      <vt:lpstr>4_White Template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 your ideas into stunning presentations with Microsoft 365 Copilot</dc:title>
  <dc:creator>Diana Rocha (SHE/HER)</dc:creator>
  <cp:lastModifiedBy>Joelle, Alex</cp:lastModifiedBy>
  <cp:revision>2</cp:revision>
  <dcterms:created xsi:type="dcterms:W3CDTF">2023-11-03T14:53:30Z</dcterms:created>
  <dcterms:modified xsi:type="dcterms:W3CDTF">2024-04-23T13:48:47Z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0x010100FF743FB91453AB4DB8662F2E12DC3E10</vt:lpwstr>
  </property>
  <property fmtid="{D5CDD505-2E9C-101B-9397-08002B2CF9AE}" pid="3" name="MediaServiceImageTags">
    <vt:lpwstr/>
  </property>
</Properties>
</file>