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4"/>
    <p:sldMasterId id="2147483648" r:id="rId5"/>
    <p:sldMasterId id="2147483660" r:id="rId6"/>
  </p:sldMasterIdLst>
  <p:notesMasterIdLst>
    <p:notesMasterId r:id="rId9"/>
  </p:notesMasterIdLst>
  <p:sldIdLst>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912" userDrawn="1">
          <p15:clr>
            <a:srgbClr val="A4A3A4"/>
          </p15:clr>
        </p15:guide>
        <p15:guide id="2" pos="768"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FB2D76-58C0-6DEE-679D-41D0A200EFDC}" v="2" dt="2024-09-17T16:23:11.080"/>
    <p1510:client id="{F3BB130D-6692-4B97-8278-69D775F5CD58}" v="32" dt="2024-09-17T16:28:24.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348" y="408"/>
      </p:cViewPr>
      <p:guideLst>
        <p:guide pos="6912"/>
        <p:guide pos="768"/>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A2D0D-EA2B-49AE-8404-11775A36AC1E}"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F0BBB-D332-498B-AA0F-D5CAB4089A5C}" type="slidenum">
              <a:rPr lang="en-US" smtClean="0"/>
              <a:t>‹#›</a:t>
            </a:fld>
            <a:endParaRPr lang="en-US"/>
          </a:p>
        </p:txBody>
      </p:sp>
    </p:spTree>
    <p:extLst>
      <p:ext uri="{BB962C8B-B14F-4D97-AF65-F5344CB8AC3E}">
        <p14:creationId xmlns:p14="http://schemas.microsoft.com/office/powerpoint/2010/main" val="852622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2F0BBB-D332-498B-AA0F-D5CAB4089A5C}" type="slidenum">
              <a:rPr lang="en-US" smtClean="0"/>
              <a:t>2</a:t>
            </a:fld>
            <a:endParaRPr lang="en-US"/>
          </a:p>
        </p:txBody>
      </p:sp>
    </p:spTree>
    <p:extLst>
      <p:ext uri="{BB962C8B-B14F-4D97-AF65-F5344CB8AC3E}">
        <p14:creationId xmlns:p14="http://schemas.microsoft.com/office/powerpoint/2010/main" val="9114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1028700"/>
            <a:ext cx="11018520" cy="443198"/>
          </a:xfrm>
        </p:spPr>
        <p:txBody>
          <a:bodyPr/>
          <a:lstStyle>
            <a:lvl1pPr>
              <a:lnSpc>
                <a:spcPct val="90000"/>
              </a:lnSpc>
              <a:defRPr sz="3200" u="none">
                <a:solidFill>
                  <a:schemeClr val="tx2"/>
                </a:solidFill>
                <a:latin typeface="+mj-lt"/>
              </a:defRPr>
            </a:lvl1pPr>
          </a:lstStyle>
          <a:p>
            <a:r>
              <a:rPr lang="en-US"/>
              <a:t>Click to edit Master title style</a:t>
            </a:r>
          </a:p>
        </p:txBody>
      </p:sp>
    </p:spTree>
    <p:extLst>
      <p:ext uri="{BB962C8B-B14F-4D97-AF65-F5344CB8AC3E}">
        <p14:creationId xmlns:p14="http://schemas.microsoft.com/office/powerpoint/2010/main" val="165858610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648">
          <p15:clr>
            <a:srgbClr val="5ACBF0"/>
          </p15:clr>
        </p15:guide>
        <p15:guide id="29" orient="horz" pos="1296">
          <p15:clr>
            <a:srgbClr val="5ACBF0"/>
          </p15:clr>
        </p15:guide>
        <p15:guide id="30" orient="horz" pos="288">
          <p15:clr>
            <a:srgbClr val="5ACBF0"/>
          </p15:clr>
        </p15:guide>
        <p15:guide id="31" orient="horz" pos="37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67FD-027C-7089-731E-2727FE68B2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624981-5800-A849-9665-FD4B2C21F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DA942A-8BB5-21DE-A277-6B6542369C27}"/>
              </a:ext>
            </a:extLst>
          </p:cNvPr>
          <p:cNvSpPr>
            <a:spLocks noGrp="1"/>
          </p:cNvSpPr>
          <p:nvPr>
            <p:ph type="dt" sz="half" idx="10"/>
          </p:nvPr>
        </p:nvSpPr>
        <p:spPr/>
        <p:txBody>
          <a:bodyPr/>
          <a:lstStyle/>
          <a:p>
            <a:fld id="{A3FEAD4B-C14C-4CDA-8925-36263F6457A0}" type="datetimeFigureOut">
              <a:rPr lang="en-US" smtClean="0"/>
              <a:t>9/17/2024</a:t>
            </a:fld>
            <a:endParaRPr lang="en-US"/>
          </a:p>
        </p:txBody>
      </p:sp>
      <p:sp>
        <p:nvSpPr>
          <p:cNvPr id="5" name="Footer Placeholder 4">
            <a:extLst>
              <a:ext uri="{FF2B5EF4-FFF2-40B4-BE49-F238E27FC236}">
                <a16:creationId xmlns:a16="http://schemas.microsoft.com/office/drawing/2014/main" id="{D5977227-7BE9-82F1-5B21-42EFE326B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22E78-126A-F7A0-B344-CEBDA7B8B3CE}"/>
              </a:ext>
            </a:extLst>
          </p:cNvPr>
          <p:cNvSpPr>
            <a:spLocks noGrp="1"/>
          </p:cNvSpPr>
          <p:nvPr>
            <p:ph type="sldNum" sz="quarter" idx="12"/>
          </p:nvPr>
        </p:nvSpPr>
        <p:spPr/>
        <p:txBody>
          <a:bodyPr/>
          <a:lstStyle/>
          <a:p>
            <a:fld id="{5DF88946-D85F-4F80-834C-7145719E3970}" type="slidenum">
              <a:rPr lang="en-US" smtClean="0"/>
              <a:t>‹#›</a:t>
            </a:fld>
            <a:endParaRPr lang="en-US"/>
          </a:p>
        </p:txBody>
      </p:sp>
    </p:spTree>
    <p:extLst>
      <p:ext uri="{BB962C8B-B14F-4D97-AF65-F5344CB8AC3E}">
        <p14:creationId xmlns:p14="http://schemas.microsoft.com/office/powerpoint/2010/main" val="295502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A0AF-DA03-A5D6-B3DA-F2BB2BDF34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3CD2D1-76E7-D011-D603-CEABD88A6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AACB0D-3FB1-51C1-E253-9DA5C28B95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6B42E0-C167-7A7B-C6F2-20B2B32C6977}"/>
              </a:ext>
            </a:extLst>
          </p:cNvPr>
          <p:cNvSpPr>
            <a:spLocks noGrp="1"/>
          </p:cNvSpPr>
          <p:nvPr>
            <p:ph type="dt" sz="half" idx="10"/>
          </p:nvPr>
        </p:nvSpPr>
        <p:spPr/>
        <p:txBody>
          <a:bodyPr/>
          <a:lstStyle/>
          <a:p>
            <a:fld id="{A3FEAD4B-C14C-4CDA-8925-36263F6457A0}" type="datetimeFigureOut">
              <a:rPr lang="en-US" smtClean="0"/>
              <a:t>9/17/2024</a:t>
            </a:fld>
            <a:endParaRPr lang="en-US"/>
          </a:p>
        </p:txBody>
      </p:sp>
      <p:sp>
        <p:nvSpPr>
          <p:cNvPr id="6" name="Footer Placeholder 5">
            <a:extLst>
              <a:ext uri="{FF2B5EF4-FFF2-40B4-BE49-F238E27FC236}">
                <a16:creationId xmlns:a16="http://schemas.microsoft.com/office/drawing/2014/main" id="{079C44F5-D59A-928E-EF82-43C1912C6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6526C-BFE9-C4E5-E7F2-EDFE85A1AFB0}"/>
              </a:ext>
            </a:extLst>
          </p:cNvPr>
          <p:cNvSpPr>
            <a:spLocks noGrp="1"/>
          </p:cNvSpPr>
          <p:nvPr>
            <p:ph type="sldNum" sz="quarter" idx="12"/>
          </p:nvPr>
        </p:nvSpPr>
        <p:spPr/>
        <p:txBody>
          <a:bodyPr/>
          <a:lstStyle/>
          <a:p>
            <a:fld id="{5DF88946-D85F-4F80-834C-7145719E3970}" type="slidenum">
              <a:rPr lang="en-US" smtClean="0"/>
              <a:t>‹#›</a:t>
            </a:fld>
            <a:endParaRPr lang="en-US"/>
          </a:p>
        </p:txBody>
      </p:sp>
    </p:spTree>
    <p:extLst>
      <p:ext uri="{BB962C8B-B14F-4D97-AF65-F5344CB8AC3E}">
        <p14:creationId xmlns:p14="http://schemas.microsoft.com/office/powerpoint/2010/main" val="2432694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2060-F6F3-7E59-14F7-659D72810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B48AC9-50E7-58E0-89EC-272ACE63EE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92DAF3-0DD0-704C-3118-FBFCF5150D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5C272F-9FB7-DFCA-D35F-6CBC535E1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6D0CE6-D806-B08B-1A33-3F27B3A37F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49B27-B57A-C003-B0A6-D6BCCD813CBA}"/>
              </a:ext>
            </a:extLst>
          </p:cNvPr>
          <p:cNvSpPr>
            <a:spLocks noGrp="1"/>
          </p:cNvSpPr>
          <p:nvPr>
            <p:ph type="dt" sz="half" idx="10"/>
          </p:nvPr>
        </p:nvSpPr>
        <p:spPr/>
        <p:txBody>
          <a:bodyPr/>
          <a:lstStyle/>
          <a:p>
            <a:fld id="{A3FEAD4B-C14C-4CDA-8925-36263F6457A0}" type="datetimeFigureOut">
              <a:rPr lang="en-US" smtClean="0"/>
              <a:t>9/17/2024</a:t>
            </a:fld>
            <a:endParaRPr lang="en-US"/>
          </a:p>
        </p:txBody>
      </p:sp>
      <p:sp>
        <p:nvSpPr>
          <p:cNvPr id="8" name="Footer Placeholder 7">
            <a:extLst>
              <a:ext uri="{FF2B5EF4-FFF2-40B4-BE49-F238E27FC236}">
                <a16:creationId xmlns:a16="http://schemas.microsoft.com/office/drawing/2014/main" id="{C718F6BE-B2FD-64EB-9092-19C4664658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ACCAA5-BD2D-F26B-8657-5B21BC780486}"/>
              </a:ext>
            </a:extLst>
          </p:cNvPr>
          <p:cNvSpPr>
            <a:spLocks noGrp="1"/>
          </p:cNvSpPr>
          <p:nvPr>
            <p:ph type="sldNum" sz="quarter" idx="12"/>
          </p:nvPr>
        </p:nvSpPr>
        <p:spPr/>
        <p:txBody>
          <a:bodyPr/>
          <a:lstStyle/>
          <a:p>
            <a:fld id="{5DF88946-D85F-4F80-834C-7145719E3970}" type="slidenum">
              <a:rPr lang="en-US" smtClean="0"/>
              <a:t>‹#›</a:t>
            </a:fld>
            <a:endParaRPr lang="en-US"/>
          </a:p>
        </p:txBody>
      </p:sp>
    </p:spTree>
    <p:extLst>
      <p:ext uri="{BB962C8B-B14F-4D97-AF65-F5344CB8AC3E}">
        <p14:creationId xmlns:p14="http://schemas.microsoft.com/office/powerpoint/2010/main" val="3582112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070B-E0DE-EB77-6E16-0EBC9C4CAE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1E3817-8498-B446-97D0-6CBA9EA876D7}"/>
              </a:ext>
            </a:extLst>
          </p:cNvPr>
          <p:cNvSpPr>
            <a:spLocks noGrp="1"/>
          </p:cNvSpPr>
          <p:nvPr>
            <p:ph type="dt" sz="half" idx="10"/>
          </p:nvPr>
        </p:nvSpPr>
        <p:spPr/>
        <p:txBody>
          <a:bodyPr/>
          <a:lstStyle/>
          <a:p>
            <a:fld id="{A3FEAD4B-C14C-4CDA-8925-36263F6457A0}" type="datetimeFigureOut">
              <a:rPr lang="en-US" smtClean="0"/>
              <a:t>9/17/2024</a:t>
            </a:fld>
            <a:endParaRPr lang="en-US"/>
          </a:p>
        </p:txBody>
      </p:sp>
      <p:sp>
        <p:nvSpPr>
          <p:cNvPr id="4" name="Footer Placeholder 3">
            <a:extLst>
              <a:ext uri="{FF2B5EF4-FFF2-40B4-BE49-F238E27FC236}">
                <a16:creationId xmlns:a16="http://schemas.microsoft.com/office/drawing/2014/main" id="{C64FF7E8-30F3-A9B5-92DD-9A347A6E26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AE32AC-C6B0-BEA6-5240-78CF1FC79634}"/>
              </a:ext>
            </a:extLst>
          </p:cNvPr>
          <p:cNvSpPr>
            <a:spLocks noGrp="1"/>
          </p:cNvSpPr>
          <p:nvPr>
            <p:ph type="sldNum" sz="quarter" idx="12"/>
          </p:nvPr>
        </p:nvSpPr>
        <p:spPr/>
        <p:txBody>
          <a:bodyPr/>
          <a:lstStyle/>
          <a:p>
            <a:fld id="{5DF88946-D85F-4F80-834C-7145719E3970}" type="slidenum">
              <a:rPr lang="en-US" smtClean="0"/>
              <a:t>‹#›</a:t>
            </a:fld>
            <a:endParaRPr lang="en-US"/>
          </a:p>
        </p:txBody>
      </p:sp>
    </p:spTree>
    <p:extLst>
      <p:ext uri="{BB962C8B-B14F-4D97-AF65-F5344CB8AC3E}">
        <p14:creationId xmlns:p14="http://schemas.microsoft.com/office/powerpoint/2010/main" val="2062275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67818-1CBA-E1D3-A964-507A43206001}"/>
              </a:ext>
            </a:extLst>
          </p:cNvPr>
          <p:cNvSpPr>
            <a:spLocks noGrp="1"/>
          </p:cNvSpPr>
          <p:nvPr>
            <p:ph type="dt" sz="half" idx="10"/>
          </p:nvPr>
        </p:nvSpPr>
        <p:spPr/>
        <p:txBody>
          <a:bodyPr/>
          <a:lstStyle/>
          <a:p>
            <a:fld id="{A3FEAD4B-C14C-4CDA-8925-36263F6457A0}" type="datetimeFigureOut">
              <a:rPr lang="en-US" smtClean="0"/>
              <a:t>9/17/2024</a:t>
            </a:fld>
            <a:endParaRPr lang="en-US"/>
          </a:p>
        </p:txBody>
      </p:sp>
      <p:sp>
        <p:nvSpPr>
          <p:cNvPr id="3" name="Footer Placeholder 2">
            <a:extLst>
              <a:ext uri="{FF2B5EF4-FFF2-40B4-BE49-F238E27FC236}">
                <a16:creationId xmlns:a16="http://schemas.microsoft.com/office/drawing/2014/main" id="{E2BB0891-89C1-2431-713F-79FB181C9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A08121-29A8-B955-DCDE-299BE469D8CA}"/>
              </a:ext>
            </a:extLst>
          </p:cNvPr>
          <p:cNvSpPr>
            <a:spLocks noGrp="1"/>
          </p:cNvSpPr>
          <p:nvPr>
            <p:ph type="sldNum" sz="quarter" idx="12"/>
          </p:nvPr>
        </p:nvSpPr>
        <p:spPr/>
        <p:txBody>
          <a:bodyPr/>
          <a:lstStyle/>
          <a:p>
            <a:fld id="{5DF88946-D85F-4F80-834C-7145719E3970}" type="slidenum">
              <a:rPr lang="en-US" smtClean="0"/>
              <a:t>‹#›</a:t>
            </a:fld>
            <a:endParaRPr lang="en-US"/>
          </a:p>
        </p:txBody>
      </p:sp>
    </p:spTree>
    <p:extLst>
      <p:ext uri="{BB962C8B-B14F-4D97-AF65-F5344CB8AC3E}">
        <p14:creationId xmlns:p14="http://schemas.microsoft.com/office/powerpoint/2010/main" val="105990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9097-1E8C-FEA6-437E-255E25937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90B72D-C479-7DBB-BEB0-2E96B399D3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A3C26B-D3A4-8829-CC80-2AF6C9C52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38C100-8719-AE53-CD5B-A6D32B0C48F0}"/>
              </a:ext>
            </a:extLst>
          </p:cNvPr>
          <p:cNvSpPr>
            <a:spLocks noGrp="1"/>
          </p:cNvSpPr>
          <p:nvPr>
            <p:ph type="dt" sz="half" idx="10"/>
          </p:nvPr>
        </p:nvSpPr>
        <p:spPr/>
        <p:txBody>
          <a:bodyPr/>
          <a:lstStyle/>
          <a:p>
            <a:fld id="{A3FEAD4B-C14C-4CDA-8925-36263F6457A0}" type="datetimeFigureOut">
              <a:rPr lang="en-US" smtClean="0"/>
              <a:t>9/17/2024</a:t>
            </a:fld>
            <a:endParaRPr lang="en-US"/>
          </a:p>
        </p:txBody>
      </p:sp>
      <p:sp>
        <p:nvSpPr>
          <p:cNvPr id="6" name="Footer Placeholder 5">
            <a:extLst>
              <a:ext uri="{FF2B5EF4-FFF2-40B4-BE49-F238E27FC236}">
                <a16:creationId xmlns:a16="http://schemas.microsoft.com/office/drawing/2014/main" id="{BBE506CC-6550-CE40-4643-BD477BA6B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EE70D-F194-0E75-9B21-C6D52CD066DD}"/>
              </a:ext>
            </a:extLst>
          </p:cNvPr>
          <p:cNvSpPr>
            <a:spLocks noGrp="1"/>
          </p:cNvSpPr>
          <p:nvPr>
            <p:ph type="sldNum" sz="quarter" idx="12"/>
          </p:nvPr>
        </p:nvSpPr>
        <p:spPr/>
        <p:txBody>
          <a:bodyPr/>
          <a:lstStyle/>
          <a:p>
            <a:fld id="{5DF88946-D85F-4F80-834C-7145719E3970}" type="slidenum">
              <a:rPr lang="en-US" smtClean="0"/>
              <a:t>‹#›</a:t>
            </a:fld>
            <a:endParaRPr lang="en-US"/>
          </a:p>
        </p:txBody>
      </p:sp>
    </p:spTree>
    <p:extLst>
      <p:ext uri="{BB962C8B-B14F-4D97-AF65-F5344CB8AC3E}">
        <p14:creationId xmlns:p14="http://schemas.microsoft.com/office/powerpoint/2010/main" val="3931403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1BC7-EC25-8AC4-45AE-9097C12F1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92777C-55EB-3D33-1B07-2D9A009E6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460086-447D-892C-9A82-F1B374A89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3BB66-2C1C-C495-897C-8DB509F4BE9C}"/>
              </a:ext>
            </a:extLst>
          </p:cNvPr>
          <p:cNvSpPr>
            <a:spLocks noGrp="1"/>
          </p:cNvSpPr>
          <p:nvPr>
            <p:ph type="dt" sz="half" idx="10"/>
          </p:nvPr>
        </p:nvSpPr>
        <p:spPr/>
        <p:txBody>
          <a:bodyPr/>
          <a:lstStyle/>
          <a:p>
            <a:fld id="{A3FEAD4B-C14C-4CDA-8925-36263F6457A0}" type="datetimeFigureOut">
              <a:rPr lang="en-US" smtClean="0"/>
              <a:t>9/17/2024</a:t>
            </a:fld>
            <a:endParaRPr lang="en-US"/>
          </a:p>
        </p:txBody>
      </p:sp>
      <p:sp>
        <p:nvSpPr>
          <p:cNvPr id="6" name="Footer Placeholder 5">
            <a:extLst>
              <a:ext uri="{FF2B5EF4-FFF2-40B4-BE49-F238E27FC236}">
                <a16:creationId xmlns:a16="http://schemas.microsoft.com/office/drawing/2014/main" id="{2335D627-52C3-741C-88AB-E390F0A8A5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94ED0-327B-6A60-CA19-866F116657CD}"/>
              </a:ext>
            </a:extLst>
          </p:cNvPr>
          <p:cNvSpPr>
            <a:spLocks noGrp="1"/>
          </p:cNvSpPr>
          <p:nvPr>
            <p:ph type="sldNum" sz="quarter" idx="12"/>
          </p:nvPr>
        </p:nvSpPr>
        <p:spPr/>
        <p:txBody>
          <a:bodyPr/>
          <a:lstStyle/>
          <a:p>
            <a:fld id="{5DF88946-D85F-4F80-834C-7145719E3970}" type="slidenum">
              <a:rPr lang="en-US" smtClean="0"/>
              <a:t>‹#›</a:t>
            </a:fld>
            <a:endParaRPr lang="en-US"/>
          </a:p>
        </p:txBody>
      </p:sp>
    </p:spTree>
    <p:extLst>
      <p:ext uri="{BB962C8B-B14F-4D97-AF65-F5344CB8AC3E}">
        <p14:creationId xmlns:p14="http://schemas.microsoft.com/office/powerpoint/2010/main" val="167367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4315-5ABB-8649-4B8A-CA6C17AF80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B07E8F-D214-37F2-9645-6B9961898A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49602-5CCA-D634-38BB-CAD0EC8E72F0}"/>
              </a:ext>
            </a:extLst>
          </p:cNvPr>
          <p:cNvSpPr>
            <a:spLocks noGrp="1"/>
          </p:cNvSpPr>
          <p:nvPr>
            <p:ph type="dt" sz="half" idx="10"/>
          </p:nvPr>
        </p:nvSpPr>
        <p:spPr/>
        <p:txBody>
          <a:bodyPr/>
          <a:lstStyle/>
          <a:p>
            <a:fld id="{A3FEAD4B-C14C-4CDA-8925-36263F6457A0}" type="datetimeFigureOut">
              <a:rPr lang="en-US" smtClean="0"/>
              <a:t>9/17/2024</a:t>
            </a:fld>
            <a:endParaRPr lang="en-US"/>
          </a:p>
        </p:txBody>
      </p:sp>
      <p:sp>
        <p:nvSpPr>
          <p:cNvPr id="5" name="Footer Placeholder 4">
            <a:extLst>
              <a:ext uri="{FF2B5EF4-FFF2-40B4-BE49-F238E27FC236}">
                <a16:creationId xmlns:a16="http://schemas.microsoft.com/office/drawing/2014/main" id="{153C5283-DB78-25A3-07B0-255782071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CF738-C7E0-9E3D-1829-4A36E7BEC968}"/>
              </a:ext>
            </a:extLst>
          </p:cNvPr>
          <p:cNvSpPr>
            <a:spLocks noGrp="1"/>
          </p:cNvSpPr>
          <p:nvPr>
            <p:ph type="sldNum" sz="quarter" idx="12"/>
          </p:nvPr>
        </p:nvSpPr>
        <p:spPr/>
        <p:txBody>
          <a:bodyPr/>
          <a:lstStyle/>
          <a:p>
            <a:fld id="{5DF88946-D85F-4F80-834C-7145719E3970}" type="slidenum">
              <a:rPr lang="en-US" smtClean="0"/>
              <a:t>‹#›</a:t>
            </a:fld>
            <a:endParaRPr lang="en-US"/>
          </a:p>
        </p:txBody>
      </p:sp>
    </p:spTree>
    <p:extLst>
      <p:ext uri="{BB962C8B-B14F-4D97-AF65-F5344CB8AC3E}">
        <p14:creationId xmlns:p14="http://schemas.microsoft.com/office/powerpoint/2010/main" val="173459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1AB9A7-CD2B-3DAD-6BDE-8EA88248E4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B9A7A8-17F1-BEF6-6579-4092E96E44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FDEBA-AA27-A04E-EC26-B392529B7AC4}"/>
              </a:ext>
            </a:extLst>
          </p:cNvPr>
          <p:cNvSpPr>
            <a:spLocks noGrp="1"/>
          </p:cNvSpPr>
          <p:nvPr>
            <p:ph type="dt" sz="half" idx="10"/>
          </p:nvPr>
        </p:nvSpPr>
        <p:spPr/>
        <p:txBody>
          <a:bodyPr/>
          <a:lstStyle/>
          <a:p>
            <a:fld id="{A3FEAD4B-C14C-4CDA-8925-36263F6457A0}" type="datetimeFigureOut">
              <a:rPr lang="en-US" smtClean="0"/>
              <a:t>9/17/2024</a:t>
            </a:fld>
            <a:endParaRPr lang="en-US"/>
          </a:p>
        </p:txBody>
      </p:sp>
      <p:sp>
        <p:nvSpPr>
          <p:cNvPr id="5" name="Footer Placeholder 4">
            <a:extLst>
              <a:ext uri="{FF2B5EF4-FFF2-40B4-BE49-F238E27FC236}">
                <a16:creationId xmlns:a16="http://schemas.microsoft.com/office/drawing/2014/main" id="{890D5040-2394-4246-4C4D-D0791AFA0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86286-BDF8-EE6A-F389-8A5D6A4FF04B}"/>
              </a:ext>
            </a:extLst>
          </p:cNvPr>
          <p:cNvSpPr>
            <a:spLocks noGrp="1"/>
          </p:cNvSpPr>
          <p:nvPr>
            <p:ph type="sldNum" sz="quarter" idx="12"/>
          </p:nvPr>
        </p:nvSpPr>
        <p:spPr/>
        <p:txBody>
          <a:bodyPr/>
          <a:lstStyle/>
          <a:p>
            <a:fld id="{5DF88946-D85F-4F80-834C-7145719E3970}" type="slidenum">
              <a:rPr lang="en-US" smtClean="0"/>
              <a:t>‹#›</a:t>
            </a:fld>
            <a:endParaRPr lang="en-US"/>
          </a:p>
        </p:txBody>
      </p:sp>
    </p:spTree>
    <p:extLst>
      <p:ext uri="{BB962C8B-B14F-4D97-AF65-F5344CB8AC3E}">
        <p14:creationId xmlns:p14="http://schemas.microsoft.com/office/powerpoint/2010/main" val="4084906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572"/>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228"/>
            </a:lvl1pPr>
            <a:lvl2pPr marL="424587" indent="0" algn="ctr">
              <a:buNone/>
              <a:defRPr sz="1857"/>
            </a:lvl2pPr>
            <a:lvl3pPr marL="849175" indent="0" algn="ctr">
              <a:buNone/>
              <a:defRPr sz="1672"/>
            </a:lvl3pPr>
            <a:lvl4pPr marL="1273762" indent="0" algn="ctr">
              <a:buNone/>
              <a:defRPr sz="1486"/>
            </a:lvl4pPr>
            <a:lvl5pPr marL="1698350" indent="0" algn="ctr">
              <a:buNone/>
              <a:defRPr sz="1486"/>
            </a:lvl5pPr>
            <a:lvl6pPr marL="2122938" indent="0" algn="ctr">
              <a:buNone/>
              <a:defRPr sz="1486"/>
            </a:lvl6pPr>
            <a:lvl7pPr marL="2547525" indent="0" algn="ctr">
              <a:buNone/>
              <a:defRPr sz="1486"/>
            </a:lvl7pPr>
            <a:lvl8pPr marL="2972112" indent="0" algn="ctr">
              <a:buNone/>
              <a:defRPr sz="1486"/>
            </a:lvl8pPr>
            <a:lvl9pPr marL="3396700" indent="0" algn="ctr">
              <a:buNone/>
              <a:defRPr sz="1486"/>
            </a:lvl9pPr>
          </a:lstStyle>
          <a:p>
            <a:r>
              <a:rPr lang="en-US"/>
              <a:t>Click to edit Master subtitle style</a:t>
            </a:r>
          </a:p>
        </p:txBody>
      </p:sp>
      <p:sp>
        <p:nvSpPr>
          <p:cNvPr id="4" name="Date Placeholder 3"/>
          <p:cNvSpPr>
            <a:spLocks noGrp="1"/>
          </p:cNvSpPr>
          <p:nvPr>
            <p:ph type="dt" sz="half" idx="10"/>
          </p:nvPr>
        </p:nvSpPr>
        <p:spPr/>
        <p:txBody>
          <a:bodyPr/>
          <a:lstStyle/>
          <a:p>
            <a:fld id="{7A53B8E0-5782-9245-AE49-E328A2DCDCDE}"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6D97F-6714-3F41-8272-63FDDB308EC3}" type="slidenum">
              <a:rPr lang="en-US" smtClean="0"/>
              <a:t>‹#›</a:t>
            </a:fld>
            <a:endParaRPr lang="en-US"/>
          </a:p>
        </p:txBody>
      </p:sp>
    </p:spTree>
    <p:extLst>
      <p:ext uri="{BB962C8B-B14F-4D97-AF65-F5344CB8AC3E}">
        <p14:creationId xmlns:p14="http://schemas.microsoft.com/office/powerpoint/2010/main" val="89961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21403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648">
          <p15:clr>
            <a:srgbClr val="5ACBF0"/>
          </p15:clr>
        </p15:guide>
        <p15:guide id="29" orient="horz" pos="1296">
          <p15:clr>
            <a:srgbClr val="5ACBF0"/>
          </p15:clr>
        </p15:guide>
        <p15:guide id="30" orient="horz" pos="288">
          <p15:clr>
            <a:srgbClr val="5ACBF0"/>
          </p15:clr>
        </p15:guide>
        <p15:guide id="31" orient="horz" pos="37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3B8E0-5782-9245-AE49-E328A2DCDCDE}"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6D97F-6714-3F41-8272-63FDDB308EC3}" type="slidenum">
              <a:rPr lang="en-US" smtClean="0"/>
              <a:t>‹#›</a:t>
            </a:fld>
            <a:endParaRPr lang="en-US"/>
          </a:p>
        </p:txBody>
      </p:sp>
    </p:spTree>
    <p:extLst>
      <p:ext uri="{BB962C8B-B14F-4D97-AF65-F5344CB8AC3E}">
        <p14:creationId xmlns:p14="http://schemas.microsoft.com/office/powerpoint/2010/main" val="4182899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572"/>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228">
                <a:solidFill>
                  <a:schemeClr val="tx1">
                    <a:tint val="75000"/>
                  </a:schemeClr>
                </a:solidFill>
              </a:defRPr>
            </a:lvl1pPr>
            <a:lvl2pPr marL="424587" indent="0">
              <a:buNone/>
              <a:defRPr sz="1857">
                <a:solidFill>
                  <a:schemeClr val="tx1">
                    <a:tint val="75000"/>
                  </a:schemeClr>
                </a:solidFill>
              </a:defRPr>
            </a:lvl2pPr>
            <a:lvl3pPr marL="849175" indent="0">
              <a:buNone/>
              <a:defRPr sz="1672">
                <a:solidFill>
                  <a:schemeClr val="tx1">
                    <a:tint val="75000"/>
                  </a:schemeClr>
                </a:solidFill>
              </a:defRPr>
            </a:lvl3pPr>
            <a:lvl4pPr marL="1273762" indent="0">
              <a:buNone/>
              <a:defRPr sz="1486">
                <a:solidFill>
                  <a:schemeClr val="tx1">
                    <a:tint val="75000"/>
                  </a:schemeClr>
                </a:solidFill>
              </a:defRPr>
            </a:lvl4pPr>
            <a:lvl5pPr marL="1698350" indent="0">
              <a:buNone/>
              <a:defRPr sz="1486">
                <a:solidFill>
                  <a:schemeClr val="tx1">
                    <a:tint val="75000"/>
                  </a:schemeClr>
                </a:solidFill>
              </a:defRPr>
            </a:lvl5pPr>
            <a:lvl6pPr marL="2122938" indent="0">
              <a:buNone/>
              <a:defRPr sz="1486">
                <a:solidFill>
                  <a:schemeClr val="tx1">
                    <a:tint val="75000"/>
                  </a:schemeClr>
                </a:solidFill>
              </a:defRPr>
            </a:lvl6pPr>
            <a:lvl7pPr marL="2547525" indent="0">
              <a:buNone/>
              <a:defRPr sz="1486">
                <a:solidFill>
                  <a:schemeClr val="tx1">
                    <a:tint val="75000"/>
                  </a:schemeClr>
                </a:solidFill>
              </a:defRPr>
            </a:lvl7pPr>
            <a:lvl8pPr marL="2972112" indent="0">
              <a:buNone/>
              <a:defRPr sz="1486">
                <a:solidFill>
                  <a:schemeClr val="tx1">
                    <a:tint val="75000"/>
                  </a:schemeClr>
                </a:solidFill>
              </a:defRPr>
            </a:lvl8pPr>
            <a:lvl9pPr marL="3396700" indent="0">
              <a:buNone/>
              <a:defRPr sz="148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3B8E0-5782-9245-AE49-E328A2DCDCDE}"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6D97F-6714-3F41-8272-63FDDB308EC3}" type="slidenum">
              <a:rPr lang="en-US" smtClean="0"/>
              <a:t>‹#›</a:t>
            </a:fld>
            <a:endParaRPr lang="en-US"/>
          </a:p>
        </p:txBody>
      </p:sp>
    </p:spTree>
    <p:extLst>
      <p:ext uri="{BB962C8B-B14F-4D97-AF65-F5344CB8AC3E}">
        <p14:creationId xmlns:p14="http://schemas.microsoft.com/office/powerpoint/2010/main" val="650757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53B8E0-5782-9245-AE49-E328A2DCDCDE}"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6D97F-6714-3F41-8272-63FDDB308EC3}" type="slidenum">
              <a:rPr lang="en-US" smtClean="0"/>
              <a:t>‹#›</a:t>
            </a:fld>
            <a:endParaRPr lang="en-US"/>
          </a:p>
        </p:txBody>
      </p:sp>
    </p:spTree>
    <p:extLst>
      <p:ext uri="{BB962C8B-B14F-4D97-AF65-F5344CB8AC3E}">
        <p14:creationId xmlns:p14="http://schemas.microsoft.com/office/powerpoint/2010/main" val="1562746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228" b="1"/>
            </a:lvl1pPr>
            <a:lvl2pPr marL="424587" indent="0">
              <a:buNone/>
              <a:defRPr sz="1857" b="1"/>
            </a:lvl2pPr>
            <a:lvl3pPr marL="849175" indent="0">
              <a:buNone/>
              <a:defRPr sz="1672" b="1"/>
            </a:lvl3pPr>
            <a:lvl4pPr marL="1273762" indent="0">
              <a:buNone/>
              <a:defRPr sz="1486" b="1"/>
            </a:lvl4pPr>
            <a:lvl5pPr marL="1698350" indent="0">
              <a:buNone/>
              <a:defRPr sz="1486" b="1"/>
            </a:lvl5pPr>
            <a:lvl6pPr marL="2122938" indent="0">
              <a:buNone/>
              <a:defRPr sz="1486" b="1"/>
            </a:lvl6pPr>
            <a:lvl7pPr marL="2547525" indent="0">
              <a:buNone/>
              <a:defRPr sz="1486" b="1"/>
            </a:lvl7pPr>
            <a:lvl8pPr marL="2972112" indent="0">
              <a:buNone/>
              <a:defRPr sz="1486" b="1"/>
            </a:lvl8pPr>
            <a:lvl9pPr marL="3396700" indent="0">
              <a:buNone/>
              <a:defRPr sz="1486"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228" b="1"/>
            </a:lvl1pPr>
            <a:lvl2pPr marL="424587" indent="0">
              <a:buNone/>
              <a:defRPr sz="1857" b="1"/>
            </a:lvl2pPr>
            <a:lvl3pPr marL="849175" indent="0">
              <a:buNone/>
              <a:defRPr sz="1672" b="1"/>
            </a:lvl3pPr>
            <a:lvl4pPr marL="1273762" indent="0">
              <a:buNone/>
              <a:defRPr sz="1486" b="1"/>
            </a:lvl4pPr>
            <a:lvl5pPr marL="1698350" indent="0">
              <a:buNone/>
              <a:defRPr sz="1486" b="1"/>
            </a:lvl5pPr>
            <a:lvl6pPr marL="2122938" indent="0">
              <a:buNone/>
              <a:defRPr sz="1486" b="1"/>
            </a:lvl6pPr>
            <a:lvl7pPr marL="2547525" indent="0">
              <a:buNone/>
              <a:defRPr sz="1486" b="1"/>
            </a:lvl7pPr>
            <a:lvl8pPr marL="2972112" indent="0">
              <a:buNone/>
              <a:defRPr sz="1486" b="1"/>
            </a:lvl8pPr>
            <a:lvl9pPr marL="3396700" indent="0">
              <a:buNone/>
              <a:defRPr sz="1486"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53B8E0-5782-9245-AE49-E328A2DCDCDE}" type="datetimeFigureOut">
              <a:rPr lang="en-US" smtClean="0"/>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6D97F-6714-3F41-8272-63FDDB308EC3}" type="slidenum">
              <a:rPr lang="en-US" smtClean="0"/>
              <a:t>‹#›</a:t>
            </a:fld>
            <a:endParaRPr lang="en-US"/>
          </a:p>
        </p:txBody>
      </p:sp>
    </p:spTree>
    <p:extLst>
      <p:ext uri="{BB962C8B-B14F-4D97-AF65-F5344CB8AC3E}">
        <p14:creationId xmlns:p14="http://schemas.microsoft.com/office/powerpoint/2010/main" val="2510004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53B8E0-5782-9245-AE49-E328A2DCDCDE}" type="datetimeFigureOut">
              <a:rPr lang="en-US" smtClean="0"/>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6D97F-6714-3F41-8272-63FDDB308EC3}" type="slidenum">
              <a:rPr lang="en-US" smtClean="0"/>
              <a:t>‹#›</a:t>
            </a:fld>
            <a:endParaRPr lang="en-US"/>
          </a:p>
        </p:txBody>
      </p:sp>
    </p:spTree>
    <p:extLst>
      <p:ext uri="{BB962C8B-B14F-4D97-AF65-F5344CB8AC3E}">
        <p14:creationId xmlns:p14="http://schemas.microsoft.com/office/powerpoint/2010/main" val="4000196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3B8E0-5782-9245-AE49-E328A2DCDCDE}" type="datetimeFigureOut">
              <a:rPr lang="en-US" smtClean="0"/>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6D97F-6714-3F41-8272-63FDDB308EC3}" type="slidenum">
              <a:rPr lang="en-US" smtClean="0"/>
              <a:t>‹#›</a:t>
            </a:fld>
            <a:endParaRPr lang="en-US"/>
          </a:p>
        </p:txBody>
      </p:sp>
    </p:spTree>
    <p:extLst>
      <p:ext uri="{BB962C8B-B14F-4D97-AF65-F5344CB8AC3E}">
        <p14:creationId xmlns:p14="http://schemas.microsoft.com/office/powerpoint/2010/main" val="554362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972"/>
            </a:lvl1pPr>
          </a:lstStyle>
          <a:p>
            <a:r>
              <a:rPr lang="en-US"/>
              <a:t>Click to edit Master title style</a:t>
            </a:r>
          </a:p>
        </p:txBody>
      </p:sp>
      <p:sp>
        <p:nvSpPr>
          <p:cNvPr id="3" name="Content Placeholder 2"/>
          <p:cNvSpPr>
            <a:spLocks noGrp="1"/>
          </p:cNvSpPr>
          <p:nvPr>
            <p:ph idx="1"/>
          </p:nvPr>
        </p:nvSpPr>
        <p:spPr>
          <a:xfrm>
            <a:off x="5183187" y="987426"/>
            <a:ext cx="6172201" cy="4873625"/>
          </a:xfrm>
        </p:spPr>
        <p:txBody>
          <a:bodyPr/>
          <a:lstStyle>
            <a:lvl1pPr>
              <a:defRPr sz="2972"/>
            </a:lvl1pPr>
            <a:lvl2pPr>
              <a:defRPr sz="2601"/>
            </a:lvl2pPr>
            <a:lvl3pPr>
              <a:defRPr sz="2228"/>
            </a:lvl3pPr>
            <a:lvl4pPr>
              <a:defRPr sz="1857"/>
            </a:lvl4pPr>
            <a:lvl5pPr>
              <a:defRPr sz="1857"/>
            </a:lvl5pPr>
            <a:lvl6pPr>
              <a:defRPr sz="1857"/>
            </a:lvl6pPr>
            <a:lvl7pPr>
              <a:defRPr sz="1857"/>
            </a:lvl7pPr>
            <a:lvl8pPr>
              <a:defRPr sz="1857"/>
            </a:lvl8pPr>
            <a:lvl9pPr>
              <a:defRPr sz="1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486"/>
            </a:lvl1pPr>
            <a:lvl2pPr marL="424587" indent="0">
              <a:buNone/>
              <a:defRPr sz="1300"/>
            </a:lvl2pPr>
            <a:lvl3pPr marL="849175" indent="0">
              <a:buNone/>
              <a:defRPr sz="1115"/>
            </a:lvl3pPr>
            <a:lvl4pPr marL="1273762" indent="0">
              <a:buNone/>
              <a:defRPr sz="929"/>
            </a:lvl4pPr>
            <a:lvl5pPr marL="1698350" indent="0">
              <a:buNone/>
              <a:defRPr sz="929"/>
            </a:lvl5pPr>
            <a:lvl6pPr marL="2122938" indent="0">
              <a:buNone/>
              <a:defRPr sz="929"/>
            </a:lvl6pPr>
            <a:lvl7pPr marL="2547525" indent="0">
              <a:buNone/>
              <a:defRPr sz="929"/>
            </a:lvl7pPr>
            <a:lvl8pPr marL="2972112" indent="0">
              <a:buNone/>
              <a:defRPr sz="929"/>
            </a:lvl8pPr>
            <a:lvl9pPr marL="3396700" indent="0">
              <a:buNone/>
              <a:defRPr sz="929"/>
            </a:lvl9pPr>
          </a:lstStyle>
          <a:p>
            <a:pPr lvl="0"/>
            <a:r>
              <a:rPr lang="en-US"/>
              <a:t>Click to edit Master text styles</a:t>
            </a:r>
          </a:p>
        </p:txBody>
      </p:sp>
      <p:sp>
        <p:nvSpPr>
          <p:cNvPr id="5" name="Date Placeholder 4"/>
          <p:cNvSpPr>
            <a:spLocks noGrp="1"/>
          </p:cNvSpPr>
          <p:nvPr>
            <p:ph type="dt" sz="half" idx="10"/>
          </p:nvPr>
        </p:nvSpPr>
        <p:spPr/>
        <p:txBody>
          <a:bodyPr/>
          <a:lstStyle/>
          <a:p>
            <a:fld id="{7A53B8E0-5782-9245-AE49-E328A2DCDCDE}"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6D97F-6714-3F41-8272-63FDDB308EC3}" type="slidenum">
              <a:rPr lang="en-US" smtClean="0"/>
              <a:t>‹#›</a:t>
            </a:fld>
            <a:endParaRPr lang="en-US"/>
          </a:p>
        </p:txBody>
      </p:sp>
    </p:spTree>
    <p:extLst>
      <p:ext uri="{BB962C8B-B14F-4D97-AF65-F5344CB8AC3E}">
        <p14:creationId xmlns:p14="http://schemas.microsoft.com/office/powerpoint/2010/main" val="349538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972"/>
            </a:lvl1pPr>
          </a:lstStyle>
          <a:p>
            <a:r>
              <a:rPr lang="en-US"/>
              <a:t>Click to edit Master title style</a:t>
            </a:r>
          </a:p>
        </p:txBody>
      </p:sp>
      <p:sp>
        <p:nvSpPr>
          <p:cNvPr id="3" name="Picture Placeholder 2"/>
          <p:cNvSpPr>
            <a:spLocks noGrp="1" noChangeAspect="1"/>
          </p:cNvSpPr>
          <p:nvPr>
            <p:ph type="pic" idx="1"/>
          </p:nvPr>
        </p:nvSpPr>
        <p:spPr>
          <a:xfrm>
            <a:off x="5183187" y="987426"/>
            <a:ext cx="6172201" cy="4873625"/>
          </a:xfrm>
        </p:spPr>
        <p:txBody>
          <a:bodyPr anchor="t"/>
          <a:lstStyle>
            <a:lvl1pPr marL="0" indent="0">
              <a:buNone/>
              <a:defRPr sz="2972"/>
            </a:lvl1pPr>
            <a:lvl2pPr marL="424587" indent="0">
              <a:buNone/>
              <a:defRPr sz="2601"/>
            </a:lvl2pPr>
            <a:lvl3pPr marL="849175" indent="0">
              <a:buNone/>
              <a:defRPr sz="2228"/>
            </a:lvl3pPr>
            <a:lvl4pPr marL="1273762" indent="0">
              <a:buNone/>
              <a:defRPr sz="1857"/>
            </a:lvl4pPr>
            <a:lvl5pPr marL="1698350" indent="0">
              <a:buNone/>
              <a:defRPr sz="1857"/>
            </a:lvl5pPr>
            <a:lvl6pPr marL="2122938" indent="0">
              <a:buNone/>
              <a:defRPr sz="1857"/>
            </a:lvl6pPr>
            <a:lvl7pPr marL="2547525" indent="0">
              <a:buNone/>
              <a:defRPr sz="1857"/>
            </a:lvl7pPr>
            <a:lvl8pPr marL="2972112" indent="0">
              <a:buNone/>
              <a:defRPr sz="1857"/>
            </a:lvl8pPr>
            <a:lvl9pPr marL="3396700" indent="0">
              <a:buNone/>
              <a:defRPr sz="1857"/>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486"/>
            </a:lvl1pPr>
            <a:lvl2pPr marL="424587" indent="0">
              <a:buNone/>
              <a:defRPr sz="1300"/>
            </a:lvl2pPr>
            <a:lvl3pPr marL="849175" indent="0">
              <a:buNone/>
              <a:defRPr sz="1115"/>
            </a:lvl3pPr>
            <a:lvl4pPr marL="1273762" indent="0">
              <a:buNone/>
              <a:defRPr sz="929"/>
            </a:lvl4pPr>
            <a:lvl5pPr marL="1698350" indent="0">
              <a:buNone/>
              <a:defRPr sz="929"/>
            </a:lvl5pPr>
            <a:lvl6pPr marL="2122938" indent="0">
              <a:buNone/>
              <a:defRPr sz="929"/>
            </a:lvl6pPr>
            <a:lvl7pPr marL="2547525" indent="0">
              <a:buNone/>
              <a:defRPr sz="929"/>
            </a:lvl7pPr>
            <a:lvl8pPr marL="2972112" indent="0">
              <a:buNone/>
              <a:defRPr sz="929"/>
            </a:lvl8pPr>
            <a:lvl9pPr marL="3396700" indent="0">
              <a:buNone/>
              <a:defRPr sz="929"/>
            </a:lvl9pPr>
          </a:lstStyle>
          <a:p>
            <a:pPr lvl="0"/>
            <a:r>
              <a:rPr lang="en-US"/>
              <a:t>Click to edit Master text styles</a:t>
            </a:r>
          </a:p>
        </p:txBody>
      </p:sp>
      <p:sp>
        <p:nvSpPr>
          <p:cNvPr id="5" name="Date Placeholder 4"/>
          <p:cNvSpPr>
            <a:spLocks noGrp="1"/>
          </p:cNvSpPr>
          <p:nvPr>
            <p:ph type="dt" sz="half" idx="10"/>
          </p:nvPr>
        </p:nvSpPr>
        <p:spPr/>
        <p:txBody>
          <a:bodyPr/>
          <a:lstStyle/>
          <a:p>
            <a:fld id="{7A53B8E0-5782-9245-AE49-E328A2DCDCDE}"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6D97F-6714-3F41-8272-63FDDB308EC3}" type="slidenum">
              <a:rPr lang="en-US" smtClean="0"/>
              <a:t>‹#›</a:t>
            </a:fld>
            <a:endParaRPr lang="en-US"/>
          </a:p>
        </p:txBody>
      </p:sp>
    </p:spTree>
    <p:extLst>
      <p:ext uri="{BB962C8B-B14F-4D97-AF65-F5344CB8AC3E}">
        <p14:creationId xmlns:p14="http://schemas.microsoft.com/office/powerpoint/2010/main" val="179113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3B8E0-5782-9245-AE49-E328A2DCDCDE}"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6D97F-6714-3F41-8272-63FDDB308EC3}" type="slidenum">
              <a:rPr lang="en-US" smtClean="0"/>
              <a:t>‹#›</a:t>
            </a:fld>
            <a:endParaRPr lang="en-US"/>
          </a:p>
        </p:txBody>
      </p:sp>
    </p:spTree>
    <p:extLst>
      <p:ext uri="{BB962C8B-B14F-4D97-AF65-F5344CB8AC3E}">
        <p14:creationId xmlns:p14="http://schemas.microsoft.com/office/powerpoint/2010/main" val="3046945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3B8E0-5782-9245-AE49-E328A2DCDCDE}"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6D97F-6714-3F41-8272-63FDDB308EC3}" type="slidenum">
              <a:rPr lang="en-US" smtClean="0"/>
              <a:t>‹#›</a:t>
            </a:fld>
            <a:endParaRPr lang="en-US"/>
          </a:p>
        </p:txBody>
      </p:sp>
    </p:spTree>
    <p:extLst>
      <p:ext uri="{BB962C8B-B14F-4D97-AF65-F5344CB8AC3E}">
        <p14:creationId xmlns:p14="http://schemas.microsoft.com/office/powerpoint/2010/main" val="244009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Title">
    <p:bg>
      <p:bgRef idx="1001">
        <a:schemeClr val="bg2"/>
      </p:bgRef>
    </p:bg>
    <p:spTree>
      <p:nvGrpSpPr>
        <p:cNvPr id="1" name=""/>
        <p:cNvGrpSpPr/>
        <p:nvPr/>
      </p:nvGrpSpPr>
      <p:grpSpPr>
        <a:xfrm>
          <a:off x="0" y="0"/>
          <a:ext cx="0" cy="0"/>
          <a:chOff x="0" y="0"/>
          <a:chExt cx="0" cy="0"/>
        </a:xfrm>
      </p:grpSpPr>
      <p:pic>
        <p:nvPicPr>
          <p:cNvPr id="3" name="Picture 2" descr="A blue and yellow background&#10;&#10;Description automatically generated">
            <a:extLst>
              <a:ext uri="{FF2B5EF4-FFF2-40B4-BE49-F238E27FC236}">
                <a16:creationId xmlns:a16="http://schemas.microsoft.com/office/drawing/2014/main" id="{CD938B29-59B6-7F12-284C-0436A10E9F55}"/>
              </a:ext>
            </a:extLst>
          </p:cNvPr>
          <p:cNvPicPr>
            <a:picLocks noChangeAspect="1"/>
          </p:cNvPicPr>
          <p:nvPr userDrawn="1"/>
        </p:nvPicPr>
        <p:blipFill rotWithShape="1">
          <a:blip r:embed="rId2"/>
          <a:srcRect l="465"/>
          <a:stretch/>
        </p:blipFill>
        <p:spPr>
          <a:xfrm>
            <a:off x="0" y="-32004"/>
            <a:ext cx="12191999" cy="6890004"/>
          </a:xfrm>
          <a:prstGeom prst="rect">
            <a:avLst/>
          </a:prstGeom>
        </p:spPr>
      </p:pic>
      <p:sp>
        <p:nvSpPr>
          <p:cNvPr id="6" name="Title 1">
            <a:extLst>
              <a:ext uri="{FF2B5EF4-FFF2-40B4-BE49-F238E27FC236}">
                <a16:creationId xmlns:a16="http://schemas.microsoft.com/office/drawing/2014/main" id="{BDCBE763-DA82-9E03-A6DA-B764D210FDEB}"/>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bg1"/>
                </a:solidFill>
              </a:defRPr>
            </a:lvl1pPr>
          </a:lstStyle>
          <a:p>
            <a:r>
              <a:rPr lang="en-US"/>
              <a:t>Event name or presentation title </a:t>
            </a:r>
          </a:p>
        </p:txBody>
      </p:sp>
      <p:sp>
        <p:nvSpPr>
          <p:cNvPr id="7" name="Text Placeholder 4">
            <a:extLst>
              <a:ext uri="{FF2B5EF4-FFF2-40B4-BE49-F238E27FC236}">
                <a16:creationId xmlns:a16="http://schemas.microsoft.com/office/drawing/2014/main" id="{DD346BF9-2F31-F2F2-24DD-0190334E82A2}"/>
              </a:ext>
            </a:extLst>
          </p:cNvPr>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b="0" i="0" spc="0" baseline="0">
                <a:solidFill>
                  <a:schemeClr val="bg1"/>
                </a:solidFill>
                <a:latin typeface="Segoe Sans Display" pitchFamily="2" charset="0"/>
                <a:cs typeface="Segoe Sans Display" pitchFamily="2" charset="0"/>
              </a:defRPr>
            </a:lvl1pPr>
          </a:lstStyle>
          <a:p>
            <a:pPr lvl="0"/>
            <a:r>
              <a:rPr lang="en-US"/>
              <a:t>Speaker name or subtitle</a:t>
            </a:r>
          </a:p>
        </p:txBody>
      </p:sp>
      <p:pic>
        <p:nvPicPr>
          <p:cNvPr id="11" name="Picture 10" descr="A black and white logo&#10;&#10;Description automatically generated">
            <a:extLst>
              <a:ext uri="{FF2B5EF4-FFF2-40B4-BE49-F238E27FC236}">
                <a16:creationId xmlns:a16="http://schemas.microsoft.com/office/drawing/2014/main" id="{9A86A548-C185-1232-C156-01BF72BA4301}"/>
              </a:ext>
            </a:extLst>
          </p:cNvPr>
          <p:cNvPicPr>
            <a:picLocks noChangeAspect="1"/>
          </p:cNvPicPr>
          <p:nvPr userDrawn="1"/>
        </p:nvPicPr>
        <p:blipFill rotWithShape="1">
          <a:blip r:embed="rId3"/>
          <a:srcRect l="9831" t="30470" r="9778" b="31934"/>
          <a:stretch/>
        </p:blipFill>
        <p:spPr>
          <a:xfrm>
            <a:off x="565402" y="560565"/>
            <a:ext cx="2354775" cy="331610"/>
          </a:xfrm>
          <a:prstGeom prst="rect">
            <a:avLst/>
          </a:prstGeom>
        </p:spPr>
      </p:pic>
    </p:spTree>
    <p:extLst>
      <p:ext uri="{BB962C8B-B14F-4D97-AF65-F5344CB8AC3E}">
        <p14:creationId xmlns:p14="http://schemas.microsoft.com/office/powerpoint/2010/main" val="1910144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8482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rehensiveness_Title Slide gray">
    <p:bg>
      <p:bgRef idx="1001">
        <a:schemeClr val="bg2"/>
      </p:bgRef>
    </p:bg>
    <p:spTree>
      <p:nvGrpSpPr>
        <p:cNvPr id="1" name=""/>
        <p:cNvGrpSpPr/>
        <p:nvPr/>
      </p:nvGrpSpPr>
      <p:grpSpPr>
        <a:xfrm>
          <a:off x="0" y="0"/>
          <a:ext cx="0" cy="0"/>
          <a:chOff x="0" y="0"/>
          <a:chExt cx="0" cy="0"/>
        </a:xfrm>
      </p:grpSpPr>
      <p:pic>
        <p:nvPicPr>
          <p:cNvPr id="2" name="Picture 1" descr="A green and yellow background&#10;&#10;Description automatically generated">
            <a:extLst>
              <a:ext uri="{FF2B5EF4-FFF2-40B4-BE49-F238E27FC236}">
                <a16:creationId xmlns:a16="http://schemas.microsoft.com/office/drawing/2014/main" id="{40343BB8-430A-7353-AC2B-CCE552FDD18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D53C2693-44D2-E310-FCC5-B74A3117280F}"/>
              </a:ext>
            </a:extLst>
          </p:cNvPr>
          <p:cNvPicPr>
            <a:picLocks noChangeAspect="1"/>
          </p:cNvPicPr>
          <p:nvPr userDrawn="1"/>
        </p:nvPicPr>
        <p:blipFill rotWithShape="1">
          <a:blip r:embed="rId3"/>
          <a:srcRect l="9831" t="30470" r="9778" b="31934"/>
          <a:stretch/>
        </p:blipFill>
        <p:spPr>
          <a:xfrm>
            <a:off x="565402" y="560565"/>
            <a:ext cx="2354775" cy="331610"/>
          </a:xfrm>
          <a:prstGeom prst="rect">
            <a:avLst/>
          </a:prstGeom>
        </p:spPr>
      </p:pic>
      <p:sp>
        <p:nvSpPr>
          <p:cNvPr id="11" name="Title 1">
            <a:extLst>
              <a:ext uri="{FF2B5EF4-FFF2-40B4-BE49-F238E27FC236}">
                <a16:creationId xmlns:a16="http://schemas.microsoft.com/office/drawing/2014/main" id="{5D57A429-B725-DEC4-10B2-57AB5A0E5C4B}"/>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bg1"/>
                </a:solidFill>
              </a:defRPr>
            </a:lvl1pPr>
          </a:lstStyle>
          <a:p>
            <a:r>
              <a:rPr lang="en-US"/>
              <a:t>Event name or presentation title </a:t>
            </a:r>
          </a:p>
        </p:txBody>
      </p:sp>
      <p:sp>
        <p:nvSpPr>
          <p:cNvPr id="12" name="Text Placeholder 4">
            <a:extLst>
              <a:ext uri="{FF2B5EF4-FFF2-40B4-BE49-F238E27FC236}">
                <a16:creationId xmlns:a16="http://schemas.microsoft.com/office/drawing/2014/main" id="{6589B334-4CD9-2A8C-DB98-290D13A4E86A}"/>
              </a:ext>
            </a:extLst>
          </p:cNvPr>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b="0" i="0" spc="0" baseline="0">
                <a:solidFill>
                  <a:schemeClr val="bg1"/>
                </a:solidFill>
                <a:latin typeface="Segoe Sans Display" pitchFamily="2" charset="0"/>
                <a:cs typeface="Segoe Sans Display" pitchFamily="2" charset="0"/>
              </a:defRPr>
            </a:lvl1pPr>
          </a:lstStyle>
          <a:p>
            <a:pPr lvl="0"/>
            <a:r>
              <a:rPr lang="en-US"/>
              <a:t>Speaker name or subtitle</a:t>
            </a:r>
          </a:p>
        </p:txBody>
      </p:sp>
    </p:spTree>
    <p:extLst>
      <p:ext uri="{BB962C8B-B14F-4D97-AF65-F5344CB8AC3E}">
        <p14:creationId xmlns:p14="http://schemas.microsoft.com/office/powerpoint/2010/main" val="27704580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icity_Title Slide gray">
    <p:bg>
      <p:bgRef idx="1001">
        <a:schemeClr val="bg2"/>
      </p:bgRef>
    </p:bg>
    <p:spTree>
      <p:nvGrpSpPr>
        <p:cNvPr id="1" name=""/>
        <p:cNvGrpSpPr/>
        <p:nvPr/>
      </p:nvGrpSpPr>
      <p:grpSpPr>
        <a:xfrm>
          <a:off x="0" y="0"/>
          <a:ext cx="0" cy="0"/>
          <a:chOff x="0" y="0"/>
          <a:chExt cx="0" cy="0"/>
        </a:xfrm>
      </p:grpSpPr>
      <p:pic>
        <p:nvPicPr>
          <p:cNvPr id="2" name="Picture 1" descr="A blue background with colorful circles&#10;&#10;Description automatically generated">
            <a:extLst>
              <a:ext uri="{FF2B5EF4-FFF2-40B4-BE49-F238E27FC236}">
                <a16:creationId xmlns:a16="http://schemas.microsoft.com/office/drawing/2014/main" id="{F5B13830-DE45-9151-2CA2-E57F08D908E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D301B91F-AAAC-E538-5F45-5CA0DDF041B4}"/>
              </a:ext>
            </a:extLst>
          </p:cNvPr>
          <p:cNvPicPr>
            <a:picLocks noChangeAspect="1"/>
          </p:cNvPicPr>
          <p:nvPr userDrawn="1"/>
        </p:nvPicPr>
        <p:blipFill rotWithShape="1">
          <a:blip r:embed="rId3"/>
          <a:srcRect l="9831" t="30470" r="9778" b="31934"/>
          <a:stretch/>
        </p:blipFill>
        <p:spPr>
          <a:xfrm>
            <a:off x="565402" y="560565"/>
            <a:ext cx="2354775" cy="331610"/>
          </a:xfrm>
          <a:prstGeom prst="rect">
            <a:avLst/>
          </a:prstGeom>
        </p:spPr>
      </p:pic>
      <p:sp>
        <p:nvSpPr>
          <p:cNvPr id="11" name="Title 1">
            <a:extLst>
              <a:ext uri="{FF2B5EF4-FFF2-40B4-BE49-F238E27FC236}">
                <a16:creationId xmlns:a16="http://schemas.microsoft.com/office/drawing/2014/main" id="{0E8DA97C-7A91-D5D5-D481-7D716921A7F9}"/>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bg1"/>
                </a:solidFill>
              </a:defRPr>
            </a:lvl1pPr>
          </a:lstStyle>
          <a:p>
            <a:r>
              <a:rPr lang="en-US"/>
              <a:t>Event name or presentation title </a:t>
            </a:r>
          </a:p>
        </p:txBody>
      </p:sp>
      <p:sp>
        <p:nvSpPr>
          <p:cNvPr id="12" name="Text Placeholder 4">
            <a:extLst>
              <a:ext uri="{FF2B5EF4-FFF2-40B4-BE49-F238E27FC236}">
                <a16:creationId xmlns:a16="http://schemas.microsoft.com/office/drawing/2014/main" id="{80EE20D7-51F8-E10A-ECDE-30D3C939FA2D}"/>
              </a:ext>
            </a:extLst>
          </p:cNvPr>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b="0" i="0" spc="0" baseline="0">
                <a:solidFill>
                  <a:schemeClr val="bg1"/>
                </a:solidFill>
                <a:latin typeface="Segoe Sans Display" pitchFamily="2" charset="0"/>
                <a:cs typeface="Segoe Sans Display" pitchFamily="2" charset="0"/>
              </a:defRPr>
            </a:lvl1pPr>
          </a:lstStyle>
          <a:p>
            <a:pPr lvl="0"/>
            <a:r>
              <a:rPr lang="en-US"/>
              <a:t>Speaker name or subtitle</a:t>
            </a:r>
          </a:p>
        </p:txBody>
      </p:sp>
    </p:spTree>
    <p:extLst>
      <p:ext uri="{BB962C8B-B14F-4D97-AF65-F5344CB8AC3E}">
        <p14:creationId xmlns:p14="http://schemas.microsoft.com/office/powerpoint/2010/main" val="74582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Title square photo placeholder">
    <p:bg>
      <p:bgRef idx="1001">
        <a:schemeClr val="bg2"/>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D2EF16D-D401-4DD1-BD2B-1417889AD2A5}"/>
              </a:ext>
            </a:extLst>
          </p:cNvPr>
          <p:cNvPicPr>
            <a:picLocks noChangeAspect="1"/>
          </p:cNvPicPr>
          <p:nvPr userDrawn="1"/>
        </p:nvPicPr>
        <p:blipFill>
          <a:blip r:embed="rId2"/>
          <a:stretch>
            <a:fillRect/>
          </a:stretch>
        </p:blipFill>
        <p:spPr>
          <a:xfrm>
            <a:off x="582043" y="5974899"/>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b="0" i="0" spc="0" baseline="0">
                <a:solidFill>
                  <a:schemeClr val="tx1"/>
                </a:solidFill>
                <a:latin typeface="Segoe Sans Display" pitchFamily="2" charset="0"/>
                <a:cs typeface="Segoe Sans Display" pitchFamily="2" charset="0"/>
              </a:defRPr>
            </a:lvl1pPr>
          </a:lstStyle>
          <a:p>
            <a:pPr lvl="0"/>
            <a:r>
              <a:rPr lang="en-US"/>
              <a:t>Subtitle or speaker name</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F02FDD66-3D8C-21B6-2566-643C5C82E414}"/>
              </a:ext>
            </a:extLst>
          </p:cNvPr>
          <p:cNvSpPr>
            <a:spLocks noGrp="1"/>
          </p:cNvSpPr>
          <p:nvPr>
            <p:ph type="pic" sz="quarter" idx="11" hasCustomPrompt="1"/>
          </p:nvPr>
        </p:nvSpPr>
        <p:spPr bwMode="ltGray">
          <a:xfrm>
            <a:off x="5334000" y="0"/>
            <a:ext cx="6858000" cy="6858000"/>
          </a:xfrm>
          <a:blipFill>
            <a:blip r:embed="rId3"/>
            <a:stretch>
              <a:fillRect/>
            </a:stretch>
          </a:blipFill>
        </p:spPr>
        <p:txBody>
          <a:bodyPr lIns="0" tIns="2377440" rIns="0" anchor="t" anchorCtr="0">
            <a:noAutofit/>
          </a:bodyPr>
          <a:lstStyle>
            <a:lvl1pPr marL="0" indent="0" algn="ctr">
              <a:lnSpc>
                <a:spcPct val="100000"/>
              </a:lnSpc>
              <a:buNone/>
              <a:defRPr sz="1400" b="0" i="0">
                <a:solidFill>
                  <a:srgbClr val="000000"/>
                </a:solidFill>
                <a:latin typeface="Segoe Sans Display" pitchFamily="2" charset="0"/>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618642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1BD7-5E36-CF15-A75F-4AA400FB7D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9E9AFE-8EAA-306E-556E-73D85CDDB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84B5B6-CF53-E27A-9934-C49E578BF44E}"/>
              </a:ext>
            </a:extLst>
          </p:cNvPr>
          <p:cNvSpPr>
            <a:spLocks noGrp="1"/>
          </p:cNvSpPr>
          <p:nvPr>
            <p:ph type="dt" sz="half" idx="10"/>
          </p:nvPr>
        </p:nvSpPr>
        <p:spPr/>
        <p:txBody>
          <a:bodyPr/>
          <a:lstStyle/>
          <a:p>
            <a:fld id="{A3FEAD4B-C14C-4CDA-8925-36263F6457A0}" type="datetimeFigureOut">
              <a:rPr lang="en-US" smtClean="0"/>
              <a:t>9/17/2024</a:t>
            </a:fld>
            <a:endParaRPr lang="en-US"/>
          </a:p>
        </p:txBody>
      </p:sp>
      <p:sp>
        <p:nvSpPr>
          <p:cNvPr id="5" name="Footer Placeholder 4">
            <a:extLst>
              <a:ext uri="{FF2B5EF4-FFF2-40B4-BE49-F238E27FC236}">
                <a16:creationId xmlns:a16="http://schemas.microsoft.com/office/drawing/2014/main" id="{77A63561-26E6-5664-2CA3-80A3D4882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4506D-201D-F78A-E516-F0B6D28A315D}"/>
              </a:ext>
            </a:extLst>
          </p:cNvPr>
          <p:cNvSpPr>
            <a:spLocks noGrp="1"/>
          </p:cNvSpPr>
          <p:nvPr>
            <p:ph type="sldNum" sz="quarter" idx="12"/>
          </p:nvPr>
        </p:nvSpPr>
        <p:spPr/>
        <p:txBody>
          <a:bodyPr/>
          <a:lstStyle/>
          <a:p>
            <a:fld id="{5DF88946-D85F-4F80-834C-7145719E3970}" type="slidenum">
              <a:rPr lang="en-US" smtClean="0"/>
              <a:t>‹#›</a:t>
            </a:fld>
            <a:endParaRPr lang="en-US"/>
          </a:p>
        </p:txBody>
      </p:sp>
    </p:spTree>
    <p:extLst>
      <p:ext uri="{BB962C8B-B14F-4D97-AF65-F5344CB8AC3E}">
        <p14:creationId xmlns:p14="http://schemas.microsoft.com/office/powerpoint/2010/main" val="148954440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quare photo placeholder blu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b="0" i="0" spc="0" baseline="0">
                <a:solidFill>
                  <a:schemeClr val="tx1"/>
                </a:solidFill>
                <a:latin typeface="Segoe Sans Display" pitchFamily="2" charset="0"/>
                <a:cs typeface="Segoe Sans Display" pitchFamily="2" charset="0"/>
              </a:defRPr>
            </a:lvl1pPr>
          </a:lstStyle>
          <a:p>
            <a:pPr lvl="0"/>
            <a:r>
              <a:rPr lang="en-US"/>
              <a:t>Speaker name or subtitle</a:t>
            </a:r>
          </a:p>
        </p:txBody>
      </p:sp>
      <p:pic>
        <p:nvPicPr>
          <p:cNvPr id="3" name="Picture 2" descr="A black and white logo&#10;&#10;Description automatically generated">
            <a:extLst>
              <a:ext uri="{FF2B5EF4-FFF2-40B4-BE49-F238E27FC236}">
                <a16:creationId xmlns:a16="http://schemas.microsoft.com/office/drawing/2014/main" id="{5EA46F27-ECB2-4D33-7009-3375BDA8363A}"/>
              </a:ext>
            </a:extLst>
          </p:cNvPr>
          <p:cNvPicPr>
            <a:picLocks noChangeAspect="1"/>
          </p:cNvPicPr>
          <p:nvPr/>
        </p:nvPicPr>
        <p:blipFill rotWithShape="1">
          <a:blip r:embed="rId2"/>
          <a:srcRect l="9831" t="30470" r="9778" b="31934"/>
          <a:stretch/>
        </p:blipFill>
        <p:spPr>
          <a:xfrm>
            <a:off x="565402" y="5937428"/>
            <a:ext cx="2354775" cy="331610"/>
          </a:xfrm>
          <a:prstGeom prst="rect">
            <a:avLst/>
          </a:prstGeom>
        </p:spPr>
      </p:pic>
    </p:spTree>
    <p:extLst>
      <p:ext uri="{BB962C8B-B14F-4D97-AF65-F5344CB8AC3E}">
        <p14:creationId xmlns:p14="http://schemas.microsoft.com/office/powerpoint/2010/main" val="14088001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AE49-2746-9162-3F59-6F11905B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5A75BC-33C4-365A-77DE-4909D28E74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BA03B-91AC-EE1A-AAF6-E0BA32384266}"/>
              </a:ext>
            </a:extLst>
          </p:cNvPr>
          <p:cNvSpPr>
            <a:spLocks noGrp="1"/>
          </p:cNvSpPr>
          <p:nvPr>
            <p:ph type="dt" sz="half" idx="10"/>
          </p:nvPr>
        </p:nvSpPr>
        <p:spPr/>
        <p:txBody>
          <a:bodyPr/>
          <a:lstStyle/>
          <a:p>
            <a:fld id="{A3FEAD4B-C14C-4CDA-8925-36263F6457A0}" type="datetimeFigureOut">
              <a:rPr lang="en-US" smtClean="0"/>
              <a:t>9/17/2024</a:t>
            </a:fld>
            <a:endParaRPr lang="en-US"/>
          </a:p>
        </p:txBody>
      </p:sp>
      <p:sp>
        <p:nvSpPr>
          <p:cNvPr id="5" name="Footer Placeholder 4">
            <a:extLst>
              <a:ext uri="{FF2B5EF4-FFF2-40B4-BE49-F238E27FC236}">
                <a16:creationId xmlns:a16="http://schemas.microsoft.com/office/drawing/2014/main" id="{167D1DB7-DD3A-C286-1683-2C6EF20B4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96DC9-CB7F-9DFB-514C-F603A16CC1AF}"/>
              </a:ext>
            </a:extLst>
          </p:cNvPr>
          <p:cNvSpPr>
            <a:spLocks noGrp="1"/>
          </p:cNvSpPr>
          <p:nvPr>
            <p:ph type="sldNum" sz="quarter" idx="12"/>
          </p:nvPr>
        </p:nvSpPr>
        <p:spPr/>
        <p:txBody>
          <a:bodyPr/>
          <a:lstStyle/>
          <a:p>
            <a:fld id="{5DF88946-D85F-4F80-834C-7145719E3970}" type="slidenum">
              <a:rPr lang="en-US" smtClean="0"/>
              <a:t>‹#›</a:t>
            </a:fld>
            <a:endParaRPr lang="en-US"/>
          </a:p>
        </p:txBody>
      </p:sp>
    </p:spTree>
    <p:extLst>
      <p:ext uri="{BB962C8B-B14F-4D97-AF65-F5344CB8AC3E}">
        <p14:creationId xmlns:p14="http://schemas.microsoft.com/office/powerpoint/2010/main" val="1190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descr="A screenshot of a color palette&#10;&#10;Description automatically generated">
            <a:extLst>
              <a:ext uri="{FF2B5EF4-FFF2-40B4-BE49-F238E27FC236}">
                <a16:creationId xmlns:a16="http://schemas.microsoft.com/office/drawing/2014/main" id="{978084E4-944C-C9E6-BD7A-A25292DF2D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10816612" y="1575272"/>
            <a:ext cx="5908146" cy="2757602"/>
          </a:xfrm>
          <a:prstGeom prst="rect">
            <a:avLst/>
          </a:prstGeom>
        </p:spPr>
      </p:pic>
      <p:sp>
        <p:nvSpPr>
          <p:cNvPr id="5" name="Title Placeholder 1">
            <a:extLst>
              <a:ext uri="{FF2B5EF4-FFF2-40B4-BE49-F238E27FC236}">
                <a16:creationId xmlns:a16="http://schemas.microsoft.com/office/drawing/2014/main" id="{595FFB3E-917D-FCBC-E1D1-982C923DF60E}"/>
              </a:ext>
            </a:extLst>
          </p:cNvPr>
          <p:cNvSpPr>
            <a:spLocks noGrp="1"/>
          </p:cNvSpPr>
          <p:nvPr>
            <p:ph type="title"/>
          </p:nvPr>
        </p:nvSpPr>
        <p:spPr>
          <a:xfrm>
            <a:off x="588263" y="457200"/>
            <a:ext cx="11018520" cy="492443"/>
          </a:xfrm>
          <a:prstGeom prst="rect">
            <a:avLst/>
          </a:prstGeom>
        </p:spPr>
        <p:txBody>
          <a:bodyPr vert="horz" wrap="square" lIns="0" tIns="0" rIns="0" bIns="0" rtlCol="0" anchor="t">
            <a:spAutoFit/>
          </a:bodyPr>
          <a:lstStyle/>
          <a:p>
            <a:r>
              <a:rPr lang="en-US"/>
              <a:t>Click to edit Master title style</a:t>
            </a:r>
          </a:p>
        </p:txBody>
      </p:sp>
      <p:sp>
        <p:nvSpPr>
          <p:cNvPr id="8" name="Text Placeholder 3">
            <a:extLst>
              <a:ext uri="{FF2B5EF4-FFF2-40B4-BE49-F238E27FC236}">
                <a16:creationId xmlns:a16="http://schemas.microsoft.com/office/drawing/2014/main" id="{0DC67C04-919C-7BC3-598E-C8A1673F7B8E}"/>
              </a:ext>
            </a:extLst>
          </p:cNvPr>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4" name="GRID" hidden="1">
            <a:extLst>
              <a:ext uri="{FF2B5EF4-FFF2-40B4-BE49-F238E27FC236}">
                <a16:creationId xmlns:a16="http://schemas.microsoft.com/office/drawing/2014/main" id="{9F82C1B0-49EB-1C2F-2C25-760F8EE21051}"/>
              </a:ext>
            </a:extLst>
          </p:cNvPr>
          <p:cNvGrpSpPr/>
          <p:nvPr/>
        </p:nvGrpSpPr>
        <p:grpSpPr>
          <a:xfrm>
            <a:off x="0" y="0"/>
            <a:ext cx="12192000" cy="6858000"/>
            <a:chOff x="0" y="0"/>
            <a:chExt cx="12192000" cy="6858000"/>
          </a:xfrm>
        </p:grpSpPr>
        <p:cxnSp>
          <p:nvCxnSpPr>
            <p:cNvPr id="36" name="Straight Connector 35">
              <a:extLst>
                <a:ext uri="{FF2B5EF4-FFF2-40B4-BE49-F238E27FC236}">
                  <a16:creationId xmlns:a16="http://schemas.microsoft.com/office/drawing/2014/main" id="{76D7B819-8AD5-CE1A-A876-5AD06B75E2B1}"/>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1795B85-ECFF-76F0-3A4D-E6A52DFFFA81}"/>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258D3D9-F1CD-6050-E75A-BA781545A54B}"/>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48173B1-7698-103F-3889-E2BCAC2EFFC8}"/>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7687D58-ADAD-B294-EB9A-6590E2B7E0F3}"/>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5A0E5CD-93F4-22F8-5DA4-09EAF63544CE}"/>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D0CA6DB-1A09-DE01-FB3B-DEEFA9AADC4F}"/>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75EA6-2BA1-B2F0-73E8-2DDFC82CB203}"/>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DA9DA36-0314-DE77-66DE-8C10B929B3DD}"/>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3B2BA61-6898-FC31-78B1-336A3060183C}"/>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9C49DC5-DBEF-754D-9F14-682BFF16E35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4535E8B-72A8-6A84-25F1-6658696FD0C6}"/>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F9EA6E9-5904-6E86-E3C7-4748F6701A8A}"/>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ED7120D-4A5A-4CE0-9B29-DE711C583E52}"/>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FBA5F7E-30CB-2DAF-EDD8-A3A70BB148A9}"/>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F8F6C84-3E92-731C-FE53-065563B5268B}"/>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F788007-EBC1-2284-E1C9-C631D67F7ED7}"/>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A3D295D-207C-7545-7B39-75DD7C5B6F48}"/>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6A9FB45-DA09-06D4-1D30-D6C11EBE95A8}"/>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8D044D3-D1A1-5C43-AE54-CD14D747E40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631AC76-ACFE-6959-958B-973F97C0110D}"/>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9196C49-C650-0C83-4E3B-3E4639884C96}"/>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093D09E-2FCD-ADC9-48D8-D967C85A2CE7}"/>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97DE641-DA2E-E4EB-2D09-42A51EAE0632}"/>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7FAA621-6DF7-FB1E-D3F2-B0C8D4728B2F}"/>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0B01749-05A9-5D62-9E1E-526B41C23577}"/>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87ECEEA-6F6F-DFD7-8B8F-4DB9B779034A}"/>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0172049-D794-2618-0F04-0DFF01FBA40E}"/>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27E3928-E0FB-BCA2-5E4B-0CE257FC8709}"/>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32DF1D5-768C-2B79-B935-81B86B5ACCE4}"/>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809CC6B-CD0C-C33B-08DE-318DB7BD6C3C}"/>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AB98919-250A-696A-5DC1-310ADB44BEA4}"/>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B7651A6-4396-43A6-D233-33AF4E404D3B}"/>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1373416-4877-C2C2-3B92-28DA0180FD2A}"/>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9" name=".64 square" hidden="1">
            <a:extLst>
              <a:ext uri="{FF2B5EF4-FFF2-40B4-BE49-F238E27FC236}">
                <a16:creationId xmlns:a16="http://schemas.microsoft.com/office/drawing/2014/main" id="{491FEE63-708F-69F3-03D0-EDE89567BEA9}"/>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0" i="0">
              <a:gradFill>
                <a:gsLst>
                  <a:gs pos="0">
                    <a:srgbClr val="FFFFFF"/>
                  </a:gs>
                  <a:gs pos="100000">
                    <a:srgbClr val="FFFFFF"/>
                  </a:gs>
                </a:gsLst>
                <a:lin ang="5400000" scaled="0"/>
              </a:gradFill>
              <a:latin typeface="Segoe Sans Display" pitchFamily="2" charset="0"/>
              <a:ea typeface="Segoe UI" pitchFamily="34" charset="0"/>
              <a:cs typeface="Segoe Sans Display" pitchFamily="2" charset="0"/>
            </a:endParaRPr>
          </a:p>
        </p:txBody>
      </p:sp>
      <p:sp>
        <p:nvSpPr>
          <p:cNvPr id="80" name=".32 square" hidden="1">
            <a:extLst>
              <a:ext uri="{FF2B5EF4-FFF2-40B4-BE49-F238E27FC236}">
                <a16:creationId xmlns:a16="http://schemas.microsoft.com/office/drawing/2014/main" id="{C2DA3632-7561-E02F-639B-89A7E48B2728}"/>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0" i="0">
              <a:gradFill>
                <a:gsLst>
                  <a:gs pos="0">
                    <a:srgbClr val="FFFFFF"/>
                  </a:gs>
                  <a:gs pos="100000">
                    <a:srgbClr val="FFFFFF"/>
                  </a:gs>
                </a:gsLst>
                <a:lin ang="5400000" scaled="0"/>
              </a:gradFill>
              <a:latin typeface="Segoe Sans Display" pitchFamily="2" charset="0"/>
              <a:ea typeface="Segoe UI" pitchFamily="34" charset="0"/>
              <a:cs typeface="Segoe Sans Display" pitchFamily="2" charset="0"/>
            </a:endParaRPr>
          </a:p>
        </p:txBody>
      </p:sp>
      <p:pic>
        <p:nvPicPr>
          <p:cNvPr id="81"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027EDE2-3DC2-0A5C-60A8-BF6A8A287ABE}"/>
              </a:ext>
              <a:ext uri="{C183D7F6-B498-43B3-948B-1728B52AA6E4}">
                <adec:decorative xmlns:adec="http://schemas.microsoft.com/office/drawing/2017/decorative" val="0"/>
              </a:ext>
            </a:extLst>
          </p:cNvPr>
          <p:cNvPicPr>
            <a:picLocks noChangeAspect="1"/>
          </p:cNvPicPr>
          <p:nvPr/>
        </p:nvPicPr>
        <p:blipFill rotWithShape="1">
          <a:blip r:embed="rId11"/>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13947435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49" r:id="rId7"/>
    <p:sldLayoutId id="2147483680" r:id="rId8"/>
  </p:sldLayoutIdLst>
  <p:transition>
    <p:fade/>
  </p:transition>
  <p:hf sldNum="0" hdr="0" ftr="0" dt="0"/>
  <p:txStyles>
    <p:titleStyle>
      <a:lvl1pPr algn="l" defTabSz="932742" rtl="0" eaLnBrk="1" latinLnBrk="0" hangingPunct="1">
        <a:lnSpc>
          <a:spcPct val="100000"/>
        </a:lnSpc>
        <a:spcBef>
          <a:spcPct val="0"/>
        </a:spcBef>
        <a:buNone/>
        <a:defRPr lang="en-US" sz="3200" b="0" kern="1200" cap="none" spc="-50" baseline="0" dirty="0" smtClean="0">
          <a:ln w="3175">
            <a:noFill/>
          </a:ln>
          <a:solidFill>
            <a:schemeClr val="tx2"/>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2"/>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2"/>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2"/>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2"/>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BFDBAC-F5EA-59E7-418F-B05F13EA26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30FD74-D604-0962-6734-D9B7A66544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712AB-E07C-1AAF-5AC9-F9933843D1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EAD4B-C14C-4CDA-8925-36263F6457A0}" type="datetimeFigureOut">
              <a:rPr lang="en-US" smtClean="0"/>
              <a:t>9/17/2024</a:t>
            </a:fld>
            <a:endParaRPr lang="en-US"/>
          </a:p>
        </p:txBody>
      </p:sp>
      <p:sp>
        <p:nvSpPr>
          <p:cNvPr id="5" name="Footer Placeholder 4">
            <a:extLst>
              <a:ext uri="{FF2B5EF4-FFF2-40B4-BE49-F238E27FC236}">
                <a16:creationId xmlns:a16="http://schemas.microsoft.com/office/drawing/2014/main" id="{BCE7AD86-530F-C7A6-28F5-AA537DE825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A94004-90F6-F7E6-521A-82076E8F1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88946-D85F-4F80-834C-7145719E3970}" type="slidenum">
              <a:rPr lang="en-US" smtClean="0"/>
              <a:t>‹#›</a:t>
            </a:fld>
            <a:endParaRPr lang="en-US"/>
          </a:p>
        </p:txBody>
      </p:sp>
    </p:spTree>
    <p:extLst>
      <p:ext uri="{BB962C8B-B14F-4D97-AF65-F5344CB8AC3E}">
        <p14:creationId xmlns:p14="http://schemas.microsoft.com/office/powerpoint/2010/main" val="396756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6"/>
          </a:xfrm>
          <a:prstGeom prst="rect">
            <a:avLst/>
          </a:prstGeom>
        </p:spPr>
        <p:txBody>
          <a:bodyPr vert="horz" lIns="91440" tIns="45720" rIns="91440" bIns="45720" rtlCol="0" anchor="ctr"/>
          <a:lstStyle>
            <a:lvl1pPr algn="l">
              <a:defRPr sz="1115">
                <a:solidFill>
                  <a:schemeClr val="tx1">
                    <a:tint val="75000"/>
                  </a:schemeClr>
                </a:solidFill>
              </a:defRPr>
            </a:lvl1pPr>
          </a:lstStyle>
          <a:p>
            <a:fld id="{7A53B8E0-5782-9245-AE49-E328A2DCDCDE}" type="datetimeFigureOut">
              <a:rPr lang="en-US" smtClean="0"/>
              <a:t>9/17/2024</a:t>
            </a:fld>
            <a:endParaRPr lang="en-US"/>
          </a:p>
        </p:txBody>
      </p:sp>
      <p:sp>
        <p:nvSpPr>
          <p:cNvPr id="5" name="Footer Placeholder 4"/>
          <p:cNvSpPr>
            <a:spLocks noGrp="1"/>
          </p:cNvSpPr>
          <p:nvPr>
            <p:ph type="ftr" sz="quarter" idx="3"/>
          </p:nvPr>
        </p:nvSpPr>
        <p:spPr>
          <a:xfrm>
            <a:off x="4038601" y="6356351"/>
            <a:ext cx="4114800" cy="365126"/>
          </a:xfrm>
          <a:prstGeom prst="rect">
            <a:avLst/>
          </a:prstGeom>
        </p:spPr>
        <p:txBody>
          <a:bodyPr vert="horz" lIns="91440" tIns="45720" rIns="91440" bIns="45720" rtlCol="0" anchor="ctr"/>
          <a:lstStyle>
            <a:lvl1pPr algn="ctr">
              <a:defRPr sz="111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6"/>
          </a:xfrm>
          <a:prstGeom prst="rect">
            <a:avLst/>
          </a:prstGeom>
        </p:spPr>
        <p:txBody>
          <a:bodyPr vert="horz" lIns="91440" tIns="45720" rIns="91440" bIns="45720" rtlCol="0" anchor="ctr"/>
          <a:lstStyle>
            <a:lvl1pPr algn="r">
              <a:defRPr sz="1115">
                <a:solidFill>
                  <a:schemeClr val="tx1">
                    <a:tint val="75000"/>
                  </a:schemeClr>
                </a:solidFill>
              </a:defRPr>
            </a:lvl1pPr>
          </a:lstStyle>
          <a:p>
            <a:fld id="{BE56D97F-6714-3F41-8272-63FDDB308EC3}" type="slidenum">
              <a:rPr lang="en-US" smtClean="0"/>
              <a:t>‹#›</a:t>
            </a:fld>
            <a:endParaRPr lang="en-US"/>
          </a:p>
        </p:txBody>
      </p:sp>
    </p:spTree>
    <p:extLst>
      <p:ext uri="{BB962C8B-B14F-4D97-AF65-F5344CB8AC3E}">
        <p14:creationId xmlns:p14="http://schemas.microsoft.com/office/powerpoint/2010/main" val="2960322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849175" rtl="0" eaLnBrk="1" latinLnBrk="0" hangingPunct="1">
        <a:lnSpc>
          <a:spcPct val="90000"/>
        </a:lnSpc>
        <a:spcBef>
          <a:spcPct val="0"/>
        </a:spcBef>
        <a:buNone/>
        <a:defRPr sz="4087" kern="1200">
          <a:solidFill>
            <a:schemeClr val="tx1"/>
          </a:solidFill>
          <a:latin typeface="+mj-lt"/>
          <a:ea typeface="+mj-ea"/>
          <a:cs typeface="+mj-cs"/>
        </a:defRPr>
      </a:lvl1pPr>
    </p:titleStyle>
    <p:bodyStyle>
      <a:lvl1pPr marL="212294" indent="-212294" algn="l" defTabSz="849175" rtl="0" eaLnBrk="1" latinLnBrk="0" hangingPunct="1">
        <a:lnSpc>
          <a:spcPct val="90000"/>
        </a:lnSpc>
        <a:spcBef>
          <a:spcPts val="929"/>
        </a:spcBef>
        <a:buFont typeface="Arial" panose="020B0604020202020204" pitchFamily="34" charset="0"/>
        <a:buChar char="•"/>
        <a:defRPr sz="2601" kern="1200">
          <a:solidFill>
            <a:schemeClr val="tx1"/>
          </a:solidFill>
          <a:latin typeface="+mn-lt"/>
          <a:ea typeface="+mn-ea"/>
          <a:cs typeface="+mn-cs"/>
        </a:defRPr>
      </a:lvl1pPr>
      <a:lvl2pPr marL="636881" indent="-212294" algn="l" defTabSz="849175" rtl="0" eaLnBrk="1" latinLnBrk="0" hangingPunct="1">
        <a:lnSpc>
          <a:spcPct val="90000"/>
        </a:lnSpc>
        <a:spcBef>
          <a:spcPts val="464"/>
        </a:spcBef>
        <a:buFont typeface="Arial" panose="020B0604020202020204" pitchFamily="34" charset="0"/>
        <a:buChar char="•"/>
        <a:defRPr sz="2228" kern="1200">
          <a:solidFill>
            <a:schemeClr val="tx1"/>
          </a:solidFill>
          <a:latin typeface="+mn-lt"/>
          <a:ea typeface="+mn-ea"/>
          <a:cs typeface="+mn-cs"/>
        </a:defRPr>
      </a:lvl2pPr>
      <a:lvl3pPr marL="1061469" indent="-212294" algn="l" defTabSz="849175" rtl="0" eaLnBrk="1" latinLnBrk="0" hangingPunct="1">
        <a:lnSpc>
          <a:spcPct val="90000"/>
        </a:lnSpc>
        <a:spcBef>
          <a:spcPts val="464"/>
        </a:spcBef>
        <a:buFont typeface="Arial" panose="020B0604020202020204" pitchFamily="34" charset="0"/>
        <a:buChar char="•"/>
        <a:defRPr sz="1857" kern="1200">
          <a:solidFill>
            <a:schemeClr val="tx1"/>
          </a:solidFill>
          <a:latin typeface="+mn-lt"/>
          <a:ea typeface="+mn-ea"/>
          <a:cs typeface="+mn-cs"/>
        </a:defRPr>
      </a:lvl3pPr>
      <a:lvl4pPr marL="1486056" indent="-212294" algn="l" defTabSz="849175"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4pPr>
      <a:lvl5pPr marL="1910643" indent="-212294" algn="l" defTabSz="849175"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5pPr>
      <a:lvl6pPr marL="2335231" indent="-212294" algn="l" defTabSz="849175"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6pPr>
      <a:lvl7pPr marL="2759819" indent="-212294" algn="l" defTabSz="849175"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7pPr>
      <a:lvl8pPr marL="3184406" indent="-212294" algn="l" defTabSz="849175"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8pPr>
      <a:lvl9pPr marL="3608994" indent="-212294" algn="l" defTabSz="849175"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9pPr>
    </p:bodyStyle>
    <p:otherStyle>
      <a:defPPr>
        <a:defRPr lang="en-US"/>
      </a:defPPr>
      <a:lvl1pPr marL="0" algn="l" defTabSz="849175" rtl="0" eaLnBrk="1" latinLnBrk="0" hangingPunct="1">
        <a:defRPr sz="1672" kern="1200">
          <a:solidFill>
            <a:schemeClr val="tx1"/>
          </a:solidFill>
          <a:latin typeface="+mn-lt"/>
          <a:ea typeface="+mn-ea"/>
          <a:cs typeface="+mn-cs"/>
        </a:defRPr>
      </a:lvl1pPr>
      <a:lvl2pPr marL="424587" algn="l" defTabSz="849175" rtl="0" eaLnBrk="1" latinLnBrk="0" hangingPunct="1">
        <a:defRPr sz="1672" kern="1200">
          <a:solidFill>
            <a:schemeClr val="tx1"/>
          </a:solidFill>
          <a:latin typeface="+mn-lt"/>
          <a:ea typeface="+mn-ea"/>
          <a:cs typeface="+mn-cs"/>
        </a:defRPr>
      </a:lvl2pPr>
      <a:lvl3pPr marL="849175" algn="l" defTabSz="849175" rtl="0" eaLnBrk="1" latinLnBrk="0" hangingPunct="1">
        <a:defRPr sz="1672" kern="1200">
          <a:solidFill>
            <a:schemeClr val="tx1"/>
          </a:solidFill>
          <a:latin typeface="+mn-lt"/>
          <a:ea typeface="+mn-ea"/>
          <a:cs typeface="+mn-cs"/>
        </a:defRPr>
      </a:lvl3pPr>
      <a:lvl4pPr marL="1273762" algn="l" defTabSz="849175" rtl="0" eaLnBrk="1" latinLnBrk="0" hangingPunct="1">
        <a:defRPr sz="1672" kern="1200">
          <a:solidFill>
            <a:schemeClr val="tx1"/>
          </a:solidFill>
          <a:latin typeface="+mn-lt"/>
          <a:ea typeface="+mn-ea"/>
          <a:cs typeface="+mn-cs"/>
        </a:defRPr>
      </a:lvl4pPr>
      <a:lvl5pPr marL="1698350" algn="l" defTabSz="849175" rtl="0" eaLnBrk="1" latinLnBrk="0" hangingPunct="1">
        <a:defRPr sz="1672" kern="1200">
          <a:solidFill>
            <a:schemeClr val="tx1"/>
          </a:solidFill>
          <a:latin typeface="+mn-lt"/>
          <a:ea typeface="+mn-ea"/>
          <a:cs typeface="+mn-cs"/>
        </a:defRPr>
      </a:lvl5pPr>
      <a:lvl6pPr marL="2122938" algn="l" defTabSz="849175" rtl="0" eaLnBrk="1" latinLnBrk="0" hangingPunct="1">
        <a:defRPr sz="1672" kern="1200">
          <a:solidFill>
            <a:schemeClr val="tx1"/>
          </a:solidFill>
          <a:latin typeface="+mn-lt"/>
          <a:ea typeface="+mn-ea"/>
          <a:cs typeface="+mn-cs"/>
        </a:defRPr>
      </a:lvl6pPr>
      <a:lvl7pPr marL="2547525" algn="l" defTabSz="849175" rtl="0" eaLnBrk="1" latinLnBrk="0" hangingPunct="1">
        <a:defRPr sz="1672" kern="1200">
          <a:solidFill>
            <a:schemeClr val="tx1"/>
          </a:solidFill>
          <a:latin typeface="+mn-lt"/>
          <a:ea typeface="+mn-ea"/>
          <a:cs typeface="+mn-cs"/>
        </a:defRPr>
      </a:lvl7pPr>
      <a:lvl8pPr marL="2972112" algn="l" defTabSz="849175" rtl="0" eaLnBrk="1" latinLnBrk="0" hangingPunct="1">
        <a:defRPr sz="1672" kern="1200">
          <a:solidFill>
            <a:schemeClr val="tx1"/>
          </a:solidFill>
          <a:latin typeface="+mn-lt"/>
          <a:ea typeface="+mn-ea"/>
          <a:cs typeface="+mn-cs"/>
        </a:defRPr>
      </a:lvl8pPr>
      <a:lvl9pPr marL="3396700" algn="l" defTabSz="849175" rtl="0" eaLnBrk="1" latinLnBrk="0" hangingPunct="1">
        <a:defRPr sz="16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ka.ms/partnerled-marketing-guidelines" TargetMode="External"/><Relationship Id="rId1" Type="http://schemas.openxmlformats.org/officeDocument/2006/relationships/slideLayout" Target="../slideLayouts/slideLayout30.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55F01-1CED-7F2B-3FCF-465FE13B452E}"/>
              </a:ext>
            </a:extLst>
          </p:cNvPr>
          <p:cNvSpPr txBox="1"/>
          <p:nvPr/>
        </p:nvSpPr>
        <p:spPr>
          <a:xfrm>
            <a:off x="478364" y="1617328"/>
            <a:ext cx="2937783" cy="1882182"/>
          </a:xfrm>
          <a:prstGeom prst="rect">
            <a:avLst/>
          </a:prstGeom>
          <a:noFill/>
        </p:spPr>
        <p:txBody>
          <a:bodyPr wrap="square" rtlCol="0">
            <a:spAutoFit/>
          </a:bodyPr>
          <a:lstStyle/>
          <a:p>
            <a:pPr defTabSz="848982">
              <a:spcBef>
                <a:spcPts val="759"/>
              </a:spcBef>
            </a:pPr>
            <a:r>
              <a:rPr lang="en-US" sz="1115">
                <a:solidFill>
                  <a:prstClr val="black"/>
                </a:solidFill>
                <a:latin typeface="Segoe UI" panose="020B0502040204020203" pitchFamily="34" charset="0"/>
                <a:cs typeface="Segoe UI" panose="020B0502040204020203" pitchFamily="34" charset="0"/>
              </a:rPr>
              <a:t>This </a:t>
            </a:r>
            <a:r>
              <a:rPr lang="en-US" sz="1115" b="1">
                <a:solidFill>
                  <a:prstClr val="black"/>
                </a:solidFill>
                <a:latin typeface="Segoe UI" panose="020B0502040204020203" pitchFamily="34" charset="0"/>
                <a:cs typeface="Segoe UI" panose="020B0502040204020203" pitchFamily="34" charset="0"/>
              </a:rPr>
              <a:t>template provides an </a:t>
            </a:r>
            <a:r>
              <a:rPr lang="en-US" sz="1115" b="1" i="1">
                <a:solidFill>
                  <a:prstClr val="black"/>
                </a:solidFill>
                <a:latin typeface="Segoe UI" panose="020B0502040204020203" pitchFamily="34" charset="0"/>
                <a:cs typeface="Segoe UI" panose="020B0502040204020203" pitchFamily="34" charset="0"/>
              </a:rPr>
              <a:t>example</a:t>
            </a:r>
            <a:r>
              <a:rPr lang="en-US" sz="1115">
                <a:solidFill>
                  <a:prstClr val="black"/>
                </a:solidFill>
                <a:latin typeface="Segoe UI" panose="020B0502040204020203" pitchFamily="34" charset="0"/>
                <a:cs typeface="Segoe UI" panose="020B0502040204020203" pitchFamily="34" charset="0"/>
              </a:rPr>
              <a:t> that can be customized for your brand and taken advantage of as a starting point for creating your own gated landing page hosted on your website or elsewhere. The text provided is directed at the e-book but can be adapted and used for gating the infographic as well.</a:t>
            </a:r>
          </a:p>
          <a:p>
            <a:pPr defTabSz="848982">
              <a:spcBef>
                <a:spcPts val="759"/>
              </a:spcBef>
            </a:pPr>
            <a:r>
              <a:rPr lang="en-US" sz="1022" b="1">
                <a:solidFill>
                  <a:prstClr val="black"/>
                </a:solidFill>
                <a:latin typeface="Segoe UI Semibold" panose="020B0502040204020203" pitchFamily="34" charset="0"/>
                <a:cs typeface="Segoe UI Semibold" panose="020B0502040204020203" pitchFamily="34" charset="0"/>
              </a:rPr>
              <a:t>(See the example to right </a:t>
            </a:r>
            <a:r>
              <a:rPr lang="en-US" sz="1022">
                <a:solidFill>
                  <a:prstClr val="black"/>
                </a:solidFill>
                <a:latin typeface="Segoe UI"/>
                <a:cs typeface="Segoe UI Semibold" panose="020B0502040204020203" pitchFamily="34" charset="0"/>
              </a:rPr>
              <a:t>for how the original</a:t>
            </a:r>
            <a:r>
              <a:rPr lang="en-US" sz="1022">
                <a:solidFill>
                  <a:prstClr val="black"/>
                </a:solidFill>
                <a:latin typeface="Segoe UI"/>
                <a:cs typeface="Segoe UI" panose="020B0502040204020203" pitchFamily="34" charset="0"/>
              </a:rPr>
              <a:t> </a:t>
            </a:r>
            <a:r>
              <a:rPr lang="en-US" sz="1022">
                <a:solidFill>
                  <a:prstClr val="black"/>
                </a:solidFill>
                <a:latin typeface="Segoe UI" panose="020B0502040204020203" pitchFamily="34" charset="0"/>
                <a:cs typeface="Segoe UI" panose="020B0502040204020203" pitchFamily="34" charset="0"/>
              </a:rPr>
              <a:t>template colors, logos, etc. can be customized.)</a:t>
            </a:r>
          </a:p>
        </p:txBody>
      </p:sp>
      <p:sp>
        <p:nvSpPr>
          <p:cNvPr id="10" name="TextBox 9">
            <a:extLst>
              <a:ext uri="{FF2B5EF4-FFF2-40B4-BE49-F238E27FC236}">
                <a16:creationId xmlns:a16="http://schemas.microsoft.com/office/drawing/2014/main" id="{0DD2785A-C32D-4D7F-0729-366734446174}"/>
              </a:ext>
            </a:extLst>
          </p:cNvPr>
          <p:cNvSpPr txBox="1"/>
          <p:nvPr/>
        </p:nvSpPr>
        <p:spPr>
          <a:xfrm>
            <a:off x="566177" y="3534776"/>
            <a:ext cx="2726447" cy="607089"/>
          </a:xfrm>
          <a:prstGeom prst="rect">
            <a:avLst/>
          </a:prstGeom>
          <a:solidFill>
            <a:srgbClr val="FFFF00"/>
          </a:solidFill>
        </p:spPr>
        <p:txBody>
          <a:bodyPr wrap="square" rtlCol="0">
            <a:spAutoFit/>
          </a:bodyPr>
          <a:lstStyle/>
          <a:p>
            <a:pPr defTabSz="848982"/>
            <a:r>
              <a:rPr lang="en-US" sz="1115">
                <a:solidFill>
                  <a:prstClr val="black"/>
                </a:solidFill>
                <a:latin typeface="Segoe UI" panose="020B0502040204020203" pitchFamily="34" charset="0"/>
                <a:cs typeface="Segoe UI" panose="020B0502040204020203" pitchFamily="34" charset="0"/>
              </a:rPr>
              <a:t>Yellow highlights in this template indicate the areas where text or graphics should be customized for your brand.</a:t>
            </a:r>
          </a:p>
        </p:txBody>
      </p:sp>
      <p:sp>
        <p:nvSpPr>
          <p:cNvPr id="11" name="TextBox 10">
            <a:extLst>
              <a:ext uri="{FF2B5EF4-FFF2-40B4-BE49-F238E27FC236}">
                <a16:creationId xmlns:a16="http://schemas.microsoft.com/office/drawing/2014/main" id="{6B690C63-983D-EEA3-4FC5-44F5566EDCF3}"/>
              </a:ext>
            </a:extLst>
          </p:cNvPr>
          <p:cNvSpPr txBox="1"/>
          <p:nvPr/>
        </p:nvSpPr>
        <p:spPr>
          <a:xfrm>
            <a:off x="8827462" y="5763065"/>
            <a:ext cx="1696331" cy="521297"/>
          </a:xfrm>
          <a:prstGeom prst="rect">
            <a:avLst/>
          </a:prstGeom>
          <a:noFill/>
        </p:spPr>
        <p:txBody>
          <a:bodyPr wrap="square" rtlCol="0">
            <a:spAutoFit/>
          </a:bodyPr>
          <a:lstStyle/>
          <a:p>
            <a:pPr defTabSz="848982"/>
            <a:r>
              <a:rPr lang="en-US" sz="929" i="1">
                <a:solidFill>
                  <a:prstClr val="black"/>
                </a:solidFill>
                <a:latin typeface="Segoe UI" panose="020B0502040204020203" pitchFamily="34" charset="0"/>
                <a:cs typeface="Segoe UI" panose="020B0502040204020203" pitchFamily="34" charset="0"/>
              </a:rPr>
              <a:t>Example of template that has been customized with brand colors, logo, and icons</a:t>
            </a:r>
          </a:p>
        </p:txBody>
      </p:sp>
      <p:sp>
        <p:nvSpPr>
          <p:cNvPr id="12" name="TextBox 11">
            <a:extLst>
              <a:ext uri="{FF2B5EF4-FFF2-40B4-BE49-F238E27FC236}">
                <a16:creationId xmlns:a16="http://schemas.microsoft.com/office/drawing/2014/main" id="{F88BE205-C969-281B-6899-8764DF3C3E6C}"/>
              </a:ext>
            </a:extLst>
          </p:cNvPr>
          <p:cNvSpPr txBox="1"/>
          <p:nvPr/>
        </p:nvSpPr>
        <p:spPr>
          <a:xfrm>
            <a:off x="8827462" y="3414595"/>
            <a:ext cx="1818896" cy="235321"/>
          </a:xfrm>
          <a:prstGeom prst="rect">
            <a:avLst/>
          </a:prstGeom>
          <a:noFill/>
        </p:spPr>
        <p:txBody>
          <a:bodyPr wrap="square" rtlCol="0">
            <a:spAutoFit/>
          </a:bodyPr>
          <a:lstStyle/>
          <a:p>
            <a:pPr defTabSz="848982"/>
            <a:r>
              <a:rPr lang="en-US" sz="929" i="1">
                <a:solidFill>
                  <a:prstClr val="black"/>
                </a:solidFill>
                <a:latin typeface="Segoe UI" panose="020B0502040204020203" pitchFamily="34" charset="0"/>
                <a:cs typeface="Segoe UI" panose="020B0502040204020203" pitchFamily="34" charset="0"/>
              </a:rPr>
              <a:t>Original template color scheme</a:t>
            </a:r>
          </a:p>
        </p:txBody>
      </p:sp>
      <p:grpSp>
        <p:nvGrpSpPr>
          <p:cNvPr id="14" name="Group 13">
            <a:extLst>
              <a:ext uri="{FF2B5EF4-FFF2-40B4-BE49-F238E27FC236}">
                <a16:creationId xmlns:a16="http://schemas.microsoft.com/office/drawing/2014/main" id="{A4E6A56E-EB28-749D-5545-15D47726646E}"/>
              </a:ext>
            </a:extLst>
          </p:cNvPr>
          <p:cNvGrpSpPr/>
          <p:nvPr/>
        </p:nvGrpSpPr>
        <p:grpSpPr>
          <a:xfrm>
            <a:off x="579625" y="4216296"/>
            <a:ext cx="2648554" cy="1969853"/>
            <a:chOff x="-4156743" y="5965080"/>
            <a:chExt cx="4183632" cy="3111561"/>
          </a:xfrm>
        </p:grpSpPr>
        <p:sp>
          <p:nvSpPr>
            <p:cNvPr id="34" name="TextBox 33">
              <a:extLst>
                <a:ext uri="{FF2B5EF4-FFF2-40B4-BE49-F238E27FC236}">
                  <a16:creationId xmlns:a16="http://schemas.microsoft.com/office/drawing/2014/main" id="{43634862-FB86-084B-1200-3F5102E49C2A}"/>
                </a:ext>
              </a:extLst>
            </p:cNvPr>
            <p:cNvSpPr txBox="1"/>
            <p:nvPr/>
          </p:nvSpPr>
          <p:spPr>
            <a:xfrm>
              <a:off x="-3892048" y="6058393"/>
              <a:ext cx="3918937" cy="3018248"/>
            </a:xfrm>
            <a:prstGeom prst="rect">
              <a:avLst/>
            </a:prstGeom>
            <a:noFill/>
          </p:spPr>
          <p:txBody>
            <a:bodyPr wrap="square" rtlCol="0">
              <a:spAutoFit/>
            </a:bodyPr>
            <a:lstStyle/>
            <a:p>
              <a:pPr defTabSz="848982">
                <a:spcBef>
                  <a:spcPts val="380"/>
                </a:spcBef>
              </a:pPr>
              <a:r>
                <a:rPr lang="en-US" sz="1115" b="1">
                  <a:solidFill>
                    <a:prstClr val="black"/>
                  </a:solidFill>
                  <a:latin typeface="Segoe UI Semibold" panose="020B0502040204020203" pitchFamily="34" charset="0"/>
                  <a:cs typeface="Segoe UI Semibold" panose="020B0502040204020203" pitchFamily="34" charset="0"/>
                </a:rPr>
                <a:t>Replace the “Partner Logo” placeholder with your company logo where applicable. </a:t>
              </a:r>
            </a:p>
            <a:p>
              <a:pPr defTabSz="848982">
                <a:spcBef>
                  <a:spcPts val="380"/>
                </a:spcBef>
              </a:pPr>
              <a:r>
                <a:rPr lang="en-US" sz="1115">
                  <a:solidFill>
                    <a:prstClr val="black"/>
                  </a:solidFill>
                  <a:latin typeface="Segoe UI"/>
                  <a:cs typeface="Segoe UI Semibold" panose="020B0502040204020203" pitchFamily="34" charset="0"/>
                </a:rPr>
                <a:t>Per Microsoft Partner Brand Guidelines, ensure your logo is 120 percent of the size of the Microsoft 365 logo. </a:t>
              </a:r>
            </a:p>
            <a:p>
              <a:pPr defTabSz="848982"/>
              <a:endParaRPr lang="en-US" sz="1115">
                <a:solidFill>
                  <a:prstClr val="black"/>
                </a:solidFill>
                <a:latin typeface="Segoe UI"/>
                <a:cs typeface="Segoe UI Semibold" panose="020B0502040204020203" pitchFamily="34" charset="0"/>
              </a:endParaRPr>
            </a:p>
            <a:p>
              <a:pPr defTabSz="848982">
                <a:spcBef>
                  <a:spcPts val="380"/>
                </a:spcBef>
              </a:pPr>
              <a:r>
                <a:rPr lang="en-US" sz="1115" i="1">
                  <a:solidFill>
                    <a:prstClr val="black"/>
                  </a:solidFill>
                  <a:latin typeface="Segoe UI"/>
                  <a:cs typeface="Segoe UI Semibold" panose="020B0502040204020203" pitchFamily="34" charset="0"/>
                </a:rPr>
                <a:t>See more partner co-branding guidance </a:t>
              </a:r>
              <a:r>
                <a:rPr lang="en-US" sz="1115" i="1">
                  <a:solidFill>
                    <a:srgbClr val="0070C0"/>
                  </a:solidFill>
                  <a:latin typeface="Segoe UI"/>
                  <a:cs typeface="Segoe UI Semibold" panose="020B0502040204020203" pitchFamily="34" charset="0"/>
                  <a:hlinkClick r:id="rId2">
                    <a:extLst>
                      <a:ext uri="{A12FA001-AC4F-418D-AE19-62706E023703}">
                        <ahyp:hlinkClr xmlns:ahyp="http://schemas.microsoft.com/office/drawing/2018/hyperlinkcolor" val="tx"/>
                      </a:ext>
                    </a:extLst>
                  </a:hlinkClick>
                </a:rPr>
                <a:t>here</a:t>
              </a:r>
              <a:r>
                <a:rPr lang="en-US" sz="1115" i="1">
                  <a:solidFill>
                    <a:prstClr val="black"/>
                  </a:solidFill>
                  <a:latin typeface="Segoe UI"/>
                  <a:cs typeface="Segoe UI Semibold" panose="020B0502040204020203" pitchFamily="34" charset="0"/>
                </a:rPr>
                <a:t>. </a:t>
              </a:r>
            </a:p>
          </p:txBody>
        </p:sp>
        <p:sp>
          <p:nvSpPr>
            <p:cNvPr id="35" name="TextBox 34">
              <a:extLst>
                <a:ext uri="{FF2B5EF4-FFF2-40B4-BE49-F238E27FC236}">
                  <a16:creationId xmlns:a16="http://schemas.microsoft.com/office/drawing/2014/main" id="{E5C24EF3-6885-E964-2275-D6EA76AE8143}"/>
                </a:ext>
              </a:extLst>
            </p:cNvPr>
            <p:cNvSpPr txBox="1">
              <a:spLocks noChangeAspect="1"/>
            </p:cNvSpPr>
            <p:nvPr/>
          </p:nvSpPr>
          <p:spPr>
            <a:xfrm>
              <a:off x="-4156743" y="5965080"/>
              <a:ext cx="182880" cy="416882"/>
            </a:xfrm>
            <a:prstGeom prst="rect">
              <a:avLst/>
            </a:prstGeom>
            <a:solidFill>
              <a:srgbClr val="FFFF00"/>
            </a:solidFill>
          </p:spPr>
          <p:txBody>
            <a:bodyPr wrap="square" rtlCol="0" anchor="ctr">
              <a:spAutoFit/>
            </a:bodyPr>
            <a:lstStyle/>
            <a:p>
              <a:pPr algn="ctr" defTabSz="848982"/>
              <a:r>
                <a:rPr lang="en-US" sz="1115">
                  <a:solidFill>
                    <a:prstClr val="black"/>
                  </a:solidFill>
                  <a:latin typeface="Segoe UI" panose="020B0502040204020203" pitchFamily="34" charset="0"/>
                  <a:cs typeface="Segoe UI" panose="020B0502040204020203" pitchFamily="34" charset="0"/>
                </a:rPr>
                <a:t>1</a:t>
              </a:r>
            </a:p>
          </p:txBody>
        </p:sp>
      </p:grpSp>
      <p:sp>
        <p:nvSpPr>
          <p:cNvPr id="26" name="TextBox 25">
            <a:extLst>
              <a:ext uri="{FF2B5EF4-FFF2-40B4-BE49-F238E27FC236}">
                <a16:creationId xmlns:a16="http://schemas.microsoft.com/office/drawing/2014/main" id="{7C8F1FD8-3D71-283C-F62B-E01AD02EB791}"/>
              </a:ext>
            </a:extLst>
          </p:cNvPr>
          <p:cNvSpPr txBox="1">
            <a:spLocks noChangeAspect="1"/>
          </p:cNvSpPr>
          <p:nvPr/>
        </p:nvSpPr>
        <p:spPr>
          <a:xfrm>
            <a:off x="3684228" y="1648878"/>
            <a:ext cx="115777" cy="263918"/>
          </a:xfrm>
          <a:prstGeom prst="rect">
            <a:avLst/>
          </a:prstGeom>
          <a:solidFill>
            <a:srgbClr val="FFFF00"/>
          </a:solidFill>
        </p:spPr>
        <p:txBody>
          <a:bodyPr wrap="square" rtlCol="0" anchor="ctr">
            <a:spAutoFit/>
          </a:bodyPr>
          <a:lstStyle/>
          <a:p>
            <a:pPr algn="ctr" defTabSz="848982"/>
            <a:r>
              <a:rPr lang="en-US" sz="1115">
                <a:solidFill>
                  <a:prstClr val="black"/>
                </a:solidFill>
                <a:latin typeface="Segoe UI" panose="020B0502040204020203" pitchFamily="34" charset="0"/>
                <a:cs typeface="Segoe UI" panose="020B0502040204020203" pitchFamily="34" charset="0"/>
              </a:rPr>
              <a:t>2</a:t>
            </a:r>
          </a:p>
        </p:txBody>
      </p:sp>
      <p:grpSp>
        <p:nvGrpSpPr>
          <p:cNvPr id="17" name="Group 16">
            <a:extLst>
              <a:ext uri="{FF2B5EF4-FFF2-40B4-BE49-F238E27FC236}">
                <a16:creationId xmlns:a16="http://schemas.microsoft.com/office/drawing/2014/main" id="{2F98EDE3-B6D1-E2AC-C7FC-B559037C9F88}"/>
              </a:ext>
            </a:extLst>
          </p:cNvPr>
          <p:cNvGrpSpPr/>
          <p:nvPr/>
        </p:nvGrpSpPr>
        <p:grpSpPr>
          <a:xfrm>
            <a:off x="3684226" y="3210354"/>
            <a:ext cx="2849167" cy="966601"/>
            <a:chOff x="1306058" y="2038424"/>
            <a:chExt cx="4500519" cy="1526834"/>
          </a:xfrm>
        </p:grpSpPr>
        <p:sp>
          <p:nvSpPr>
            <p:cNvPr id="23" name="TextBox 22">
              <a:extLst>
                <a:ext uri="{FF2B5EF4-FFF2-40B4-BE49-F238E27FC236}">
                  <a16:creationId xmlns:a16="http://schemas.microsoft.com/office/drawing/2014/main" id="{7FF8B9C9-33FD-038F-86EA-F55E7C6BA9E9}"/>
                </a:ext>
              </a:extLst>
            </p:cNvPr>
            <p:cNvSpPr txBox="1"/>
            <p:nvPr/>
          </p:nvSpPr>
          <p:spPr>
            <a:xfrm>
              <a:off x="1561426" y="2064236"/>
              <a:ext cx="4245151" cy="1501022"/>
            </a:xfrm>
            <a:prstGeom prst="rect">
              <a:avLst/>
            </a:prstGeom>
            <a:noFill/>
          </p:spPr>
          <p:txBody>
            <a:bodyPr wrap="square" rtlCol="0">
              <a:spAutoFit/>
            </a:bodyPr>
            <a:lstStyle/>
            <a:p>
              <a:pPr defTabSz="848982">
                <a:spcBef>
                  <a:spcPts val="380"/>
                </a:spcBef>
              </a:pPr>
              <a:r>
                <a:rPr lang="en-US" sz="1115" b="1">
                  <a:solidFill>
                    <a:prstClr val="black"/>
                  </a:solidFill>
                  <a:latin typeface="Segoe UI Semibold" panose="020B0502040204020203" pitchFamily="34" charset="0"/>
                  <a:cs typeface="Segoe UI Semibold" panose="020B0502040204020203" pitchFamily="34" charset="0"/>
                </a:rPr>
                <a:t>Change the gray color blocks, overlays, icons, and text headlines to your own brand color(s). </a:t>
              </a:r>
              <a:r>
                <a:rPr lang="en-US" sz="1115">
                  <a:solidFill>
                    <a:prstClr val="black"/>
                  </a:solidFill>
                  <a:latin typeface="Segoe UI"/>
                  <a:cs typeface="Segoe UI Semibold" panose="020B0502040204020203" pitchFamily="34" charset="0"/>
                </a:rPr>
                <a:t>See the example to the right.</a:t>
              </a:r>
              <a:br>
                <a:rPr lang="en-US" sz="1115" b="1">
                  <a:solidFill>
                    <a:prstClr val="black"/>
                  </a:solidFill>
                  <a:latin typeface="Segoe UI Semibold" panose="020B0502040204020203" pitchFamily="34" charset="0"/>
                  <a:cs typeface="Segoe UI Semibold" panose="020B0502040204020203" pitchFamily="34" charset="0"/>
                </a:rPr>
              </a:br>
              <a:endParaRPr lang="en-US" sz="1115">
                <a:solidFill>
                  <a:prstClr val="black"/>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FCF7A20A-0C41-46FD-A406-3E7644964FB7}"/>
                </a:ext>
              </a:extLst>
            </p:cNvPr>
            <p:cNvSpPr txBox="1">
              <a:spLocks noChangeAspect="1"/>
            </p:cNvSpPr>
            <p:nvPr/>
          </p:nvSpPr>
          <p:spPr>
            <a:xfrm>
              <a:off x="1306058" y="2038424"/>
              <a:ext cx="182880" cy="416882"/>
            </a:xfrm>
            <a:prstGeom prst="rect">
              <a:avLst/>
            </a:prstGeom>
            <a:solidFill>
              <a:srgbClr val="FFFF00"/>
            </a:solidFill>
          </p:spPr>
          <p:txBody>
            <a:bodyPr wrap="square" rtlCol="0" anchor="ctr">
              <a:spAutoFit/>
            </a:bodyPr>
            <a:lstStyle/>
            <a:p>
              <a:pPr algn="ctr" defTabSz="848982"/>
              <a:r>
                <a:rPr lang="en-US" sz="1115">
                  <a:solidFill>
                    <a:prstClr val="black"/>
                  </a:solidFill>
                  <a:latin typeface="Segoe UI" panose="020B0502040204020203" pitchFamily="34" charset="0"/>
                  <a:cs typeface="Segoe UI" panose="020B0502040204020203" pitchFamily="34" charset="0"/>
                </a:rPr>
                <a:t>3</a:t>
              </a:r>
            </a:p>
          </p:txBody>
        </p:sp>
      </p:grpSp>
      <p:sp>
        <p:nvSpPr>
          <p:cNvPr id="44" name="TextBox 43">
            <a:extLst>
              <a:ext uri="{FF2B5EF4-FFF2-40B4-BE49-F238E27FC236}">
                <a16:creationId xmlns:a16="http://schemas.microsoft.com/office/drawing/2014/main" id="{52E01F01-52F6-8C1F-0C75-EB8D8D5845BC}"/>
              </a:ext>
            </a:extLst>
          </p:cNvPr>
          <p:cNvSpPr txBox="1"/>
          <p:nvPr/>
        </p:nvSpPr>
        <p:spPr>
          <a:xfrm>
            <a:off x="3845893" y="1693854"/>
            <a:ext cx="2687500" cy="1293431"/>
          </a:xfrm>
          <a:prstGeom prst="rect">
            <a:avLst/>
          </a:prstGeom>
          <a:noFill/>
        </p:spPr>
        <p:txBody>
          <a:bodyPr wrap="square">
            <a:spAutoFit/>
          </a:bodyPr>
          <a:lstStyle/>
          <a:p>
            <a:pPr defTabSz="590468">
              <a:spcBef>
                <a:spcPts val="380"/>
              </a:spcBef>
              <a:defRPr/>
            </a:pPr>
            <a:r>
              <a:rPr lang="en-US" sz="1115" b="1">
                <a:solidFill>
                  <a:prstClr val="black"/>
                </a:solidFill>
                <a:latin typeface="Segoe UI Semibold" panose="020B0502040204020203" pitchFamily="34" charset="0"/>
                <a:cs typeface="Segoe UI Semibold" panose="020B0502040204020203" pitchFamily="34" charset="0"/>
              </a:rPr>
              <a:t>Replace all instances of “Partner Name” or “Partner Solution” with your own company/solution name and add any additional partner-specific content where identified. </a:t>
            </a:r>
            <a:r>
              <a:rPr lang="en-US" sz="1115">
                <a:solidFill>
                  <a:prstClr val="black"/>
                </a:solidFill>
                <a:latin typeface="Segoe UI"/>
                <a:cs typeface="Segoe UI Semibold" panose="020B0502040204020203" pitchFamily="34" charset="0"/>
              </a:rPr>
              <a:t>Be sure to remove the yellow highlighting and change the font color to match the surrounding text.</a:t>
            </a:r>
          </a:p>
        </p:txBody>
      </p:sp>
      <p:sp>
        <p:nvSpPr>
          <p:cNvPr id="3" name="Title 3">
            <a:extLst>
              <a:ext uri="{FF2B5EF4-FFF2-40B4-BE49-F238E27FC236}">
                <a16:creationId xmlns:a16="http://schemas.microsoft.com/office/drawing/2014/main" id="{4D7C1C7B-A355-24E4-C402-A03FD5FFFC8C}"/>
              </a:ext>
            </a:extLst>
          </p:cNvPr>
          <p:cNvSpPr txBox="1">
            <a:spLocks/>
          </p:cNvSpPr>
          <p:nvPr/>
        </p:nvSpPr>
        <p:spPr>
          <a:xfrm>
            <a:off x="458626" y="725378"/>
            <a:ext cx="10126449" cy="400083"/>
          </a:xfrm>
          <a:prstGeom prst="rect">
            <a:avLst/>
          </a:prstGeom>
        </p:spPr>
        <p:txBody>
          <a:bodyPr/>
          <a:lstStyle>
            <a:lvl1pPr algn="l" defTabSz="932667" rtl="0" eaLnBrk="1" latinLnBrk="0" hangingPunct="1">
              <a:lnSpc>
                <a:spcPct val="110000"/>
              </a:lnSpc>
              <a:spcBef>
                <a:spcPct val="0"/>
              </a:spcBef>
              <a:spcAft>
                <a:spcPts val="1000"/>
              </a:spcAft>
              <a:buNone/>
              <a:defRPr lang="en-US" sz="1600" b="0" kern="1200" cap="none" spc="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865973">
              <a:spcAft>
                <a:spcPts val="1067"/>
              </a:spcAft>
            </a:pPr>
            <a:r>
              <a:rPr lang="en-US" sz="2601">
                <a:solidFill>
                  <a:prstClr val="black"/>
                </a:solidFill>
                <a:latin typeface="Segoe UI Semibold"/>
              </a:rPr>
              <a:t>Partner customization guidance</a:t>
            </a:r>
          </a:p>
        </p:txBody>
      </p:sp>
      <p:sp>
        <p:nvSpPr>
          <p:cNvPr id="5" name="TextBox 4">
            <a:extLst>
              <a:ext uri="{FF2B5EF4-FFF2-40B4-BE49-F238E27FC236}">
                <a16:creationId xmlns:a16="http://schemas.microsoft.com/office/drawing/2014/main" id="{9DABBD61-D867-D494-B962-3A613FEB223B}"/>
              </a:ext>
            </a:extLst>
          </p:cNvPr>
          <p:cNvSpPr txBox="1"/>
          <p:nvPr/>
        </p:nvSpPr>
        <p:spPr>
          <a:xfrm>
            <a:off x="3851580" y="4208537"/>
            <a:ext cx="2687500" cy="2151358"/>
          </a:xfrm>
          <a:prstGeom prst="rect">
            <a:avLst/>
          </a:prstGeom>
          <a:noFill/>
        </p:spPr>
        <p:txBody>
          <a:bodyPr wrap="square" rtlCol="0">
            <a:spAutoFit/>
          </a:bodyPr>
          <a:lstStyle/>
          <a:p>
            <a:pPr defTabSz="848982">
              <a:spcBef>
                <a:spcPts val="380"/>
              </a:spcBef>
            </a:pPr>
            <a:r>
              <a:rPr lang="en-US" sz="1115" b="1">
                <a:solidFill>
                  <a:prstClr val="black"/>
                </a:solidFill>
                <a:latin typeface="Segoe UI Semibold" panose="020B0502040204020203" pitchFamily="34" charset="0"/>
                <a:cs typeface="Segoe UI Semibold" panose="020B0502040204020203" pitchFamily="34" charset="0"/>
              </a:rPr>
              <a:t>Lead collection form is shown as an example only. You will need to create your own form, including which input fields that you would like to collect from customers. </a:t>
            </a:r>
            <a:r>
              <a:rPr lang="en-US" sz="1115">
                <a:solidFill>
                  <a:prstClr val="black"/>
                </a:solidFill>
                <a:latin typeface="Segoe UI" panose="020B0502040204020203" pitchFamily="34" charset="0"/>
                <a:cs typeface="Segoe UI" panose="020B0502040204020203" pitchFamily="34" charset="0"/>
              </a:rPr>
              <a:t>Best practice is to require as few fields as possible. Also, be mindful of your use of PII (personally identifying information) that you collect and be sure to include any applicable disclaimers regarding your use of the collected information on the landing page.</a:t>
            </a:r>
          </a:p>
        </p:txBody>
      </p:sp>
      <p:sp>
        <p:nvSpPr>
          <p:cNvPr id="7" name="TextBox 6">
            <a:extLst>
              <a:ext uri="{FF2B5EF4-FFF2-40B4-BE49-F238E27FC236}">
                <a16:creationId xmlns:a16="http://schemas.microsoft.com/office/drawing/2014/main" id="{B081705A-9A62-51EF-1484-FF0646450ADD}"/>
              </a:ext>
            </a:extLst>
          </p:cNvPr>
          <p:cNvSpPr txBox="1">
            <a:spLocks noChangeAspect="1"/>
          </p:cNvSpPr>
          <p:nvPr/>
        </p:nvSpPr>
        <p:spPr>
          <a:xfrm>
            <a:off x="3682865" y="4208537"/>
            <a:ext cx="115777" cy="263918"/>
          </a:xfrm>
          <a:prstGeom prst="rect">
            <a:avLst/>
          </a:prstGeom>
          <a:solidFill>
            <a:srgbClr val="FFFF00"/>
          </a:solidFill>
        </p:spPr>
        <p:txBody>
          <a:bodyPr wrap="square" rtlCol="0" anchor="ctr">
            <a:spAutoFit/>
          </a:bodyPr>
          <a:lstStyle/>
          <a:p>
            <a:pPr algn="ctr" defTabSz="848982"/>
            <a:r>
              <a:rPr lang="en-US" sz="1115">
                <a:solidFill>
                  <a:prstClr val="black"/>
                </a:solidFill>
                <a:latin typeface="Segoe UI" panose="020B0502040204020203" pitchFamily="34" charset="0"/>
                <a:cs typeface="Segoe UI" panose="020B0502040204020203" pitchFamily="34" charset="0"/>
              </a:rPr>
              <a:t>4</a:t>
            </a:r>
          </a:p>
        </p:txBody>
      </p:sp>
      <p:pic>
        <p:nvPicPr>
          <p:cNvPr id="6" name="Picture 5">
            <a:extLst>
              <a:ext uri="{FF2B5EF4-FFF2-40B4-BE49-F238E27FC236}">
                <a16:creationId xmlns:a16="http://schemas.microsoft.com/office/drawing/2014/main" id="{744A7AA9-9EE5-0FFC-E145-6A0A7868E4C5}"/>
              </a:ext>
            </a:extLst>
          </p:cNvPr>
          <p:cNvPicPr>
            <a:picLocks noChangeAspect="1"/>
          </p:cNvPicPr>
          <p:nvPr/>
        </p:nvPicPr>
        <p:blipFill>
          <a:blip r:embed="rId3"/>
          <a:srcRect/>
          <a:stretch/>
        </p:blipFill>
        <p:spPr>
          <a:xfrm>
            <a:off x="8158165" y="1491460"/>
            <a:ext cx="3132309" cy="1762161"/>
          </a:xfrm>
          <a:prstGeom prst="rect">
            <a:avLst/>
          </a:prstGeom>
          <a:effectLst>
            <a:outerShdw blurRad="63500" sx="102000" sy="102000" algn="ctr" rotWithShape="0">
              <a:prstClr val="black">
                <a:alpha val="40000"/>
              </a:prstClr>
            </a:outerShdw>
          </a:effectLst>
        </p:spPr>
      </p:pic>
      <p:pic>
        <p:nvPicPr>
          <p:cNvPr id="9" name="Picture 8" descr="A screenshot of a security operations login&#10;&#10;Description automatically generated">
            <a:extLst>
              <a:ext uri="{FF2B5EF4-FFF2-40B4-BE49-F238E27FC236}">
                <a16:creationId xmlns:a16="http://schemas.microsoft.com/office/drawing/2014/main" id="{FFA40A95-BB30-27D7-40BE-D78DB3C647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391" y="3962794"/>
            <a:ext cx="3136392" cy="176422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032449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2B886C-EFBF-29A6-0850-2F0DAE3EFF42}"/>
              </a:ext>
            </a:extLst>
          </p:cNvPr>
          <p:cNvSpPr>
            <a:spLocks/>
          </p:cNvSpPr>
          <p:nvPr/>
        </p:nvSpPr>
        <p:spPr>
          <a:xfrm>
            <a:off x="0" y="0"/>
            <a:ext cx="12192000" cy="15378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3" name="Freeform 22">
            <a:extLst>
              <a:ext uri="{FF2B5EF4-FFF2-40B4-BE49-F238E27FC236}">
                <a16:creationId xmlns:a16="http://schemas.microsoft.com/office/drawing/2014/main" id="{30EFC559-00EC-5B71-300C-19B6E819BA1C}"/>
              </a:ext>
            </a:extLst>
          </p:cNvPr>
          <p:cNvSpPr>
            <a:spLocks/>
          </p:cNvSpPr>
          <p:nvPr/>
        </p:nvSpPr>
        <p:spPr bwMode="auto">
          <a:xfrm rot="2700000">
            <a:off x="9477585" y="384561"/>
            <a:ext cx="1518817" cy="1980283"/>
          </a:xfrm>
          <a:custGeom>
            <a:avLst/>
            <a:gdLst>
              <a:gd name="connsiteX0" fmla="*/ 233654 w 1518817"/>
              <a:gd name="connsiteY0" fmla="*/ 233654 h 1980283"/>
              <a:gd name="connsiteX1" fmla="*/ 797745 w 1518817"/>
              <a:gd name="connsiteY1" fmla="*/ 0 h 1980283"/>
              <a:gd name="connsiteX2" fmla="*/ 1459248 w 1518817"/>
              <a:gd name="connsiteY2" fmla="*/ 351718 h 1980283"/>
              <a:gd name="connsiteX3" fmla="*/ 1518817 w 1518817"/>
              <a:gd name="connsiteY3" fmla="*/ 461466 h 1980283"/>
              <a:gd name="connsiteX4" fmla="*/ 0 w 1518817"/>
              <a:gd name="connsiteY4" fmla="*/ 1980283 h 1980283"/>
              <a:gd name="connsiteX5" fmla="*/ 0 w 1518817"/>
              <a:gd name="connsiteY5" fmla="*/ 797745 h 1980283"/>
              <a:gd name="connsiteX6" fmla="*/ 233654 w 1518817"/>
              <a:gd name="connsiteY6" fmla="*/ 233654 h 198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8817" h="1980283">
                <a:moveTo>
                  <a:pt x="233654" y="233654"/>
                </a:moveTo>
                <a:cubicBezTo>
                  <a:pt x="378018" y="89291"/>
                  <a:pt x="577454" y="0"/>
                  <a:pt x="797745" y="0"/>
                </a:cubicBezTo>
                <a:cubicBezTo>
                  <a:pt x="1073109" y="0"/>
                  <a:pt x="1315887" y="139516"/>
                  <a:pt x="1459248" y="351718"/>
                </a:cubicBezTo>
                <a:lnTo>
                  <a:pt x="1518817" y="461466"/>
                </a:lnTo>
                <a:lnTo>
                  <a:pt x="0" y="1980283"/>
                </a:lnTo>
                <a:lnTo>
                  <a:pt x="0" y="797745"/>
                </a:lnTo>
                <a:cubicBezTo>
                  <a:pt x="0" y="577454"/>
                  <a:pt x="89291" y="378017"/>
                  <a:pt x="233654" y="233654"/>
                </a:cubicBezTo>
                <a:close/>
              </a:path>
            </a:pathLst>
          </a:custGeom>
          <a:solidFill>
            <a:srgbClr val="D9D9D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Round Same Side Corner Rectangle 2">
            <a:extLst>
              <a:ext uri="{FF2B5EF4-FFF2-40B4-BE49-F238E27FC236}">
                <a16:creationId xmlns:a16="http://schemas.microsoft.com/office/drawing/2014/main" id="{98B17AD6-C999-48C0-D54A-59A786981AA8}"/>
              </a:ext>
            </a:extLst>
          </p:cNvPr>
          <p:cNvSpPr>
            <a:spLocks/>
          </p:cNvSpPr>
          <p:nvPr/>
        </p:nvSpPr>
        <p:spPr bwMode="auto">
          <a:xfrm rot="2700000">
            <a:off x="9328761" y="355956"/>
            <a:ext cx="1595489" cy="2360700"/>
          </a:xfrm>
          <a:prstGeom prst="round2SameRect">
            <a:avLst>
              <a:gd name="adj1" fmla="val 50000"/>
              <a:gd name="adj2" fmla="val 0"/>
            </a:avLst>
          </a:prstGeom>
          <a:noFill/>
          <a:ln w="50800">
            <a:gradFill>
              <a:gsLst>
                <a:gs pos="0">
                  <a:schemeClr val="bg1"/>
                </a:gs>
                <a:gs pos="100000">
                  <a:schemeClr val="bg2"/>
                </a:gs>
              </a:gsLst>
              <a:lin ang="0" scaled="0"/>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4" name="Rectangle 43">
            <a:extLst>
              <a:ext uri="{FF2B5EF4-FFF2-40B4-BE49-F238E27FC236}">
                <a16:creationId xmlns:a16="http://schemas.microsoft.com/office/drawing/2014/main" id="{BF9CDDE0-7B3B-6C05-DC8F-75A4C4C487A4}"/>
              </a:ext>
            </a:extLst>
          </p:cNvPr>
          <p:cNvSpPr>
            <a:spLocks/>
          </p:cNvSpPr>
          <p:nvPr/>
        </p:nvSpPr>
        <p:spPr>
          <a:xfrm>
            <a:off x="0" y="1537854"/>
            <a:ext cx="12192000" cy="5320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42" name="Picture 41" descr="A group of men looking at a tablet&#10;&#10;Description automatically generated">
            <a:extLst>
              <a:ext uri="{FF2B5EF4-FFF2-40B4-BE49-F238E27FC236}">
                <a16:creationId xmlns:a16="http://schemas.microsoft.com/office/drawing/2014/main" id="{372987AA-3AC0-9F98-DCCA-8AFC4247234E}"/>
              </a:ext>
            </a:extLst>
          </p:cNvPr>
          <p:cNvPicPr>
            <a:picLocks noChangeAspect="1"/>
          </p:cNvPicPr>
          <p:nvPr/>
        </p:nvPicPr>
        <p:blipFill>
          <a:blip r:embed="rId3" cstate="print">
            <a:extLst>
              <a:ext uri="{28A0092B-C50C-407E-A947-70E740481C1C}">
                <a14:useLocalDpi xmlns:a14="http://schemas.microsoft.com/office/drawing/2010/main"/>
              </a:ext>
            </a:extLst>
          </a:blip>
          <a:srcRect l="4867" t="-15008" r="-9458" b="11126"/>
          <a:stretch/>
        </p:blipFill>
        <p:spPr>
          <a:xfrm>
            <a:off x="7709964" y="-494448"/>
            <a:ext cx="2847199" cy="1885274"/>
          </a:xfrm>
          <a:custGeom>
            <a:avLst/>
            <a:gdLst>
              <a:gd name="connsiteX0" fmla="*/ 757093 w 2847199"/>
              <a:gd name="connsiteY0" fmla="*/ 0 h 1885274"/>
              <a:gd name="connsiteX1" fmla="*/ 2847199 w 2847199"/>
              <a:gd name="connsiteY1" fmla="*/ 0 h 1885274"/>
              <a:gd name="connsiteX2" fmla="*/ 2847199 w 2847199"/>
              <a:gd name="connsiteY2" fmla="*/ 166258 h 1885274"/>
              <a:gd name="connsiteX3" fmla="*/ 1361836 w 2847199"/>
              <a:gd name="connsiteY3" fmla="*/ 1651621 h 1885274"/>
              <a:gd name="connsiteX4" fmla="*/ 233654 w 2847199"/>
              <a:gd name="connsiteY4" fmla="*/ 1651621 h 1885274"/>
              <a:gd name="connsiteX5" fmla="*/ 233654 w 2847199"/>
              <a:gd name="connsiteY5" fmla="*/ 523439 h 188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7199" h="1885274">
                <a:moveTo>
                  <a:pt x="757093" y="0"/>
                </a:moveTo>
                <a:lnTo>
                  <a:pt x="2847199" y="0"/>
                </a:lnTo>
                <a:lnTo>
                  <a:pt x="2847199" y="166258"/>
                </a:lnTo>
                <a:lnTo>
                  <a:pt x="1361836" y="1651621"/>
                </a:lnTo>
                <a:cubicBezTo>
                  <a:pt x="1050298" y="1963159"/>
                  <a:pt x="545193" y="1963159"/>
                  <a:pt x="233654" y="1651621"/>
                </a:cubicBezTo>
                <a:cubicBezTo>
                  <a:pt x="-77884" y="1340082"/>
                  <a:pt x="-77884" y="834977"/>
                  <a:pt x="233654" y="523439"/>
                </a:cubicBezTo>
                <a:close/>
              </a:path>
            </a:pathLst>
          </a:custGeom>
          <a:effectLst>
            <a:innerShdw blurRad="88900" dist="50800" dir="13500000">
              <a:prstClr val="black">
                <a:alpha val="50000"/>
              </a:prstClr>
            </a:innerShdw>
          </a:effectLst>
        </p:spPr>
      </p:pic>
      <p:sp>
        <p:nvSpPr>
          <p:cNvPr id="9" name="TextBox 8">
            <a:extLst>
              <a:ext uri="{FF2B5EF4-FFF2-40B4-BE49-F238E27FC236}">
                <a16:creationId xmlns:a16="http://schemas.microsoft.com/office/drawing/2014/main" id="{DF3D9695-2B7A-7117-2731-4FC830CC9AF6}"/>
              </a:ext>
            </a:extLst>
          </p:cNvPr>
          <p:cNvSpPr txBox="1"/>
          <p:nvPr/>
        </p:nvSpPr>
        <p:spPr>
          <a:xfrm>
            <a:off x="914400" y="805200"/>
            <a:ext cx="6325035" cy="400110"/>
          </a:xfrm>
          <a:prstGeom prst="rect">
            <a:avLst/>
          </a:prstGeom>
          <a:noFill/>
        </p:spPr>
        <p:txBody>
          <a:bodyPr wrap="square" lIns="0" tIns="0" rIns="0" bIns="0" rtlCol="0">
            <a:spAutoFit/>
          </a:bodyPr>
          <a:lstStyle/>
          <a:p>
            <a:r>
              <a:rPr lang="en-US" sz="2600">
                <a:solidFill>
                  <a:schemeClr val="bg1"/>
                </a:solidFill>
                <a:latin typeface="+mj-lt"/>
                <a:cs typeface="Segoe UI" panose="020B0502040204020203" pitchFamily="34" charset="0"/>
              </a:rPr>
              <a:t>Supercharge your security operations</a:t>
            </a:r>
          </a:p>
        </p:txBody>
      </p:sp>
      <p:sp>
        <p:nvSpPr>
          <p:cNvPr id="4" name="Round Same Side Corner Rectangle 3">
            <a:extLst>
              <a:ext uri="{FF2B5EF4-FFF2-40B4-BE49-F238E27FC236}">
                <a16:creationId xmlns:a16="http://schemas.microsoft.com/office/drawing/2014/main" id="{7B05CF9F-E2AD-E978-E3B8-34897119F2DE}"/>
              </a:ext>
            </a:extLst>
          </p:cNvPr>
          <p:cNvSpPr>
            <a:spLocks noGrp="1" noRot="1" noMove="1" noResize="1" noEditPoints="1" noAdjustHandles="1" noChangeArrowheads="1" noChangeShapeType="1"/>
          </p:cNvSpPr>
          <p:nvPr/>
        </p:nvSpPr>
        <p:spPr bwMode="auto">
          <a:xfrm rot="13500000">
            <a:off x="8087335" y="-1126524"/>
            <a:ext cx="1595489" cy="2692743"/>
          </a:xfrm>
          <a:prstGeom prst="round2SameRect">
            <a:avLst>
              <a:gd name="adj1" fmla="val 50000"/>
              <a:gd name="adj2" fmla="val 0"/>
            </a:avLst>
          </a:prstGeom>
          <a:noFill/>
          <a:ln w="50800">
            <a:gradFill>
              <a:gsLst>
                <a:gs pos="0">
                  <a:schemeClr val="bg2"/>
                </a:gs>
                <a:gs pos="100000">
                  <a:schemeClr val="bg1"/>
                </a:gs>
              </a:gsLst>
              <a:lin ang="0" scaled="0"/>
            </a:gradFill>
            <a:headEnd type="none" w="med" len="med"/>
            <a:tailEnd type="none" w="med" len="med"/>
          </a:ln>
          <a:effectLst>
            <a:innerShdw blurRad="63500" dist="508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5" name="Rectangle 44">
            <a:extLst>
              <a:ext uri="{FF2B5EF4-FFF2-40B4-BE49-F238E27FC236}">
                <a16:creationId xmlns:a16="http://schemas.microsoft.com/office/drawing/2014/main" id="{47891BFB-ACDC-FE68-C185-C5366522E32C}"/>
              </a:ext>
            </a:extLst>
          </p:cNvPr>
          <p:cNvSpPr>
            <a:spLocks/>
          </p:cNvSpPr>
          <p:nvPr/>
        </p:nvSpPr>
        <p:spPr>
          <a:xfrm>
            <a:off x="166558" y="-1547360"/>
            <a:ext cx="12192000" cy="153785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F756984-7065-B56D-7C36-59DB21042388}"/>
              </a:ext>
            </a:extLst>
          </p:cNvPr>
          <p:cNvSpPr txBox="1"/>
          <p:nvPr/>
        </p:nvSpPr>
        <p:spPr>
          <a:xfrm>
            <a:off x="913131" y="1992439"/>
            <a:ext cx="6250935"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200">
                <a:solidFill>
                  <a:srgbClr val="111111"/>
                </a:solidFill>
                <a:ea typeface="Roboto"/>
                <a:cs typeface="Roboto"/>
              </a:rPr>
              <a:t>In today’s digital landscape, cyberattacks are becoming more sophisticated and</a:t>
            </a:r>
            <a:br>
              <a:rPr lang="en-US" sz="1200">
                <a:solidFill>
                  <a:srgbClr val="111111"/>
                </a:solidFill>
                <a:ea typeface="Roboto"/>
                <a:cs typeface="Roboto"/>
              </a:rPr>
            </a:br>
            <a:r>
              <a:rPr lang="en-US" sz="1200">
                <a:solidFill>
                  <a:srgbClr val="111111"/>
                </a:solidFill>
                <a:ea typeface="Roboto"/>
                <a:cs typeface="Roboto"/>
              </a:rPr>
              <a:t>dangerous. Protect your business with the </a:t>
            </a:r>
            <a:r>
              <a:rPr lang="en-US" sz="1200">
                <a:solidFill>
                  <a:srgbClr val="111111"/>
                </a:solidFill>
                <a:latin typeface="+mj-lt"/>
                <a:ea typeface="Roboto"/>
                <a:cs typeface="Roboto"/>
              </a:rPr>
              <a:t>Microsoft unified security operations platform</a:t>
            </a:r>
            <a:r>
              <a:rPr lang="en-US" sz="1200">
                <a:solidFill>
                  <a:srgbClr val="111111"/>
                </a:solidFill>
                <a:ea typeface="Roboto"/>
                <a:cs typeface="Roboto"/>
              </a:rPr>
              <a:t>—an AI-powered solution designed to safeguard your entire digital estate.</a:t>
            </a:r>
            <a:endParaRPr lang="en-US"/>
          </a:p>
        </p:txBody>
      </p:sp>
      <p:sp>
        <p:nvSpPr>
          <p:cNvPr id="6" name="Rounded Rectangle 5">
            <a:extLst>
              <a:ext uri="{FF2B5EF4-FFF2-40B4-BE49-F238E27FC236}">
                <a16:creationId xmlns:a16="http://schemas.microsoft.com/office/drawing/2014/main" id="{7AE2B6AB-FE4C-AB3A-E2B3-0103F7E8B807}"/>
              </a:ext>
            </a:extLst>
          </p:cNvPr>
          <p:cNvSpPr/>
          <p:nvPr/>
        </p:nvSpPr>
        <p:spPr bwMode="auto">
          <a:xfrm>
            <a:off x="8078469" y="1991801"/>
            <a:ext cx="3200400" cy="4345024"/>
          </a:xfrm>
          <a:prstGeom prst="roundRect">
            <a:avLst>
              <a:gd name="adj" fmla="val 3499"/>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TextBox 11">
            <a:extLst>
              <a:ext uri="{FF2B5EF4-FFF2-40B4-BE49-F238E27FC236}">
                <a16:creationId xmlns:a16="http://schemas.microsoft.com/office/drawing/2014/main" id="{8C532734-0C85-7092-6B81-C1129A76239F}"/>
              </a:ext>
            </a:extLst>
          </p:cNvPr>
          <p:cNvSpPr txBox="1"/>
          <p:nvPr/>
        </p:nvSpPr>
        <p:spPr>
          <a:xfrm>
            <a:off x="8307069" y="2219052"/>
            <a:ext cx="2743199" cy="230832"/>
          </a:xfrm>
          <a:prstGeom prst="rect">
            <a:avLst/>
          </a:prstGeom>
          <a:noFill/>
        </p:spPr>
        <p:txBody>
          <a:bodyPr wrap="square" lIns="0" tIns="0" rIns="0" bIns="0" rtlCol="0">
            <a:spAutoFit/>
          </a:bodyPr>
          <a:lstStyle/>
          <a:p>
            <a:pPr algn="ctr"/>
            <a:r>
              <a:rPr lang="en-US" sz="1500">
                <a:latin typeface="+mj-lt"/>
                <a:cs typeface="Segoe UI Semibold" panose="020B0702040204020203" pitchFamily="34" charset="0"/>
              </a:rPr>
              <a:t>Yes, I want the e-book</a:t>
            </a:r>
          </a:p>
        </p:txBody>
      </p:sp>
      <p:sp>
        <p:nvSpPr>
          <p:cNvPr id="13" name="TextBox 12">
            <a:extLst>
              <a:ext uri="{FF2B5EF4-FFF2-40B4-BE49-F238E27FC236}">
                <a16:creationId xmlns:a16="http://schemas.microsoft.com/office/drawing/2014/main" id="{D7A000EA-3D61-271F-891C-0E2E559BFECA}"/>
              </a:ext>
            </a:extLst>
          </p:cNvPr>
          <p:cNvSpPr txBox="1"/>
          <p:nvPr/>
        </p:nvSpPr>
        <p:spPr>
          <a:xfrm>
            <a:off x="8307069" y="2456150"/>
            <a:ext cx="2743199" cy="153888"/>
          </a:xfrm>
          <a:prstGeom prst="rect">
            <a:avLst/>
          </a:prstGeom>
          <a:noFill/>
        </p:spPr>
        <p:txBody>
          <a:bodyPr wrap="square" lIns="0" tIns="0" rIns="0" bIns="0" rtlCol="0">
            <a:spAutoFit/>
          </a:bodyPr>
          <a:lstStyle/>
          <a:p>
            <a:pPr algn="ctr"/>
            <a:r>
              <a:rPr lang="en-US" sz="1000">
                <a:cs typeface="Segoe UI" panose="020B0502040204020203" pitchFamily="34" charset="0"/>
              </a:rPr>
              <a:t>Here is my information</a:t>
            </a:r>
          </a:p>
        </p:txBody>
      </p:sp>
      <p:sp>
        <p:nvSpPr>
          <p:cNvPr id="14" name="Rectangle 13">
            <a:extLst>
              <a:ext uri="{FF2B5EF4-FFF2-40B4-BE49-F238E27FC236}">
                <a16:creationId xmlns:a16="http://schemas.microsoft.com/office/drawing/2014/main" id="{C9745735-A2F2-2CA3-4590-027B08A91CA2}"/>
              </a:ext>
            </a:extLst>
          </p:cNvPr>
          <p:cNvSpPr/>
          <p:nvPr/>
        </p:nvSpPr>
        <p:spPr>
          <a:xfrm>
            <a:off x="8307069" y="2847572"/>
            <a:ext cx="2743199" cy="323165"/>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solidFill>
                  <a:schemeClr val="accent4"/>
                </a:solidFill>
              </a:rPr>
              <a:t>First Name *</a:t>
            </a:r>
          </a:p>
        </p:txBody>
      </p:sp>
      <p:sp>
        <p:nvSpPr>
          <p:cNvPr id="15" name="Rectangle 14">
            <a:extLst>
              <a:ext uri="{FF2B5EF4-FFF2-40B4-BE49-F238E27FC236}">
                <a16:creationId xmlns:a16="http://schemas.microsoft.com/office/drawing/2014/main" id="{FF01B26D-6833-E885-FE1A-A7600A9D727D}"/>
              </a:ext>
            </a:extLst>
          </p:cNvPr>
          <p:cNvSpPr/>
          <p:nvPr/>
        </p:nvSpPr>
        <p:spPr>
          <a:xfrm>
            <a:off x="8307069" y="3323137"/>
            <a:ext cx="2743199" cy="323165"/>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solidFill>
                  <a:schemeClr val="accent4"/>
                </a:solidFill>
              </a:rPr>
              <a:t>Last Name *</a:t>
            </a:r>
          </a:p>
        </p:txBody>
      </p:sp>
      <p:sp>
        <p:nvSpPr>
          <p:cNvPr id="16" name="Rectangle 15">
            <a:extLst>
              <a:ext uri="{FF2B5EF4-FFF2-40B4-BE49-F238E27FC236}">
                <a16:creationId xmlns:a16="http://schemas.microsoft.com/office/drawing/2014/main" id="{D7912FB1-6A65-3231-0E6E-5CFC46BA02F4}"/>
              </a:ext>
            </a:extLst>
          </p:cNvPr>
          <p:cNvSpPr/>
          <p:nvPr/>
        </p:nvSpPr>
        <p:spPr>
          <a:xfrm>
            <a:off x="8307069" y="3798702"/>
            <a:ext cx="2743199" cy="323165"/>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solidFill>
                  <a:schemeClr val="accent4"/>
                </a:solidFill>
              </a:rPr>
              <a:t>Email *</a:t>
            </a:r>
          </a:p>
        </p:txBody>
      </p:sp>
      <p:sp>
        <p:nvSpPr>
          <p:cNvPr id="17" name="Rectangle 16">
            <a:extLst>
              <a:ext uri="{FF2B5EF4-FFF2-40B4-BE49-F238E27FC236}">
                <a16:creationId xmlns:a16="http://schemas.microsoft.com/office/drawing/2014/main" id="{E7648944-1A52-85AD-419D-1B34BFD220B7}"/>
              </a:ext>
            </a:extLst>
          </p:cNvPr>
          <p:cNvSpPr/>
          <p:nvPr/>
        </p:nvSpPr>
        <p:spPr>
          <a:xfrm>
            <a:off x="8307069" y="4274771"/>
            <a:ext cx="2743199" cy="323165"/>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solidFill>
                  <a:schemeClr val="accent4"/>
                </a:solidFill>
              </a:rPr>
              <a:t>Company name</a:t>
            </a:r>
          </a:p>
        </p:txBody>
      </p:sp>
      <p:sp>
        <p:nvSpPr>
          <p:cNvPr id="18" name="Rectangle 17">
            <a:extLst>
              <a:ext uri="{FF2B5EF4-FFF2-40B4-BE49-F238E27FC236}">
                <a16:creationId xmlns:a16="http://schemas.microsoft.com/office/drawing/2014/main" id="{FAE0B4A4-48E3-C058-8D39-EC28539ED912}"/>
              </a:ext>
            </a:extLst>
          </p:cNvPr>
          <p:cNvSpPr/>
          <p:nvPr/>
        </p:nvSpPr>
        <p:spPr>
          <a:xfrm>
            <a:off x="8307069" y="4750840"/>
            <a:ext cx="2743199" cy="323165"/>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solidFill>
                  <a:schemeClr val="accent4"/>
                </a:solidFill>
              </a:rPr>
              <a:t>Job title</a:t>
            </a:r>
          </a:p>
        </p:txBody>
      </p:sp>
      <p:sp>
        <p:nvSpPr>
          <p:cNvPr id="19" name="Rectangle 18">
            <a:extLst>
              <a:ext uri="{FF2B5EF4-FFF2-40B4-BE49-F238E27FC236}">
                <a16:creationId xmlns:a16="http://schemas.microsoft.com/office/drawing/2014/main" id="{631210E9-8E81-62C3-DAD7-56F95E0B2040}"/>
              </a:ext>
            </a:extLst>
          </p:cNvPr>
          <p:cNvSpPr/>
          <p:nvPr/>
        </p:nvSpPr>
        <p:spPr>
          <a:xfrm>
            <a:off x="8307069" y="5226909"/>
            <a:ext cx="2743199" cy="323165"/>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solidFill>
                  <a:schemeClr val="accent4"/>
                </a:solidFill>
              </a:rPr>
              <a:t>Country *</a:t>
            </a:r>
          </a:p>
        </p:txBody>
      </p:sp>
      <p:sp>
        <p:nvSpPr>
          <p:cNvPr id="20" name="Rectangle 19">
            <a:extLst>
              <a:ext uri="{FF2B5EF4-FFF2-40B4-BE49-F238E27FC236}">
                <a16:creationId xmlns:a16="http://schemas.microsoft.com/office/drawing/2014/main" id="{96CDD40D-C023-C7A2-D272-31CC5FE85BC9}"/>
              </a:ext>
            </a:extLst>
          </p:cNvPr>
          <p:cNvSpPr/>
          <p:nvPr/>
        </p:nvSpPr>
        <p:spPr>
          <a:xfrm>
            <a:off x="8307069" y="5702978"/>
            <a:ext cx="2743199" cy="405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latin typeface="+mj-lt"/>
                <a:cs typeface="Segoe UI" panose="020B0502040204020203" pitchFamily="34" charset="0"/>
              </a:rPr>
              <a:t>Get the e-book</a:t>
            </a:r>
          </a:p>
        </p:txBody>
      </p:sp>
      <p:sp>
        <p:nvSpPr>
          <p:cNvPr id="22" name="TextBox 21">
            <a:extLst>
              <a:ext uri="{FF2B5EF4-FFF2-40B4-BE49-F238E27FC236}">
                <a16:creationId xmlns:a16="http://schemas.microsoft.com/office/drawing/2014/main" id="{C4E1E027-195F-BED6-20E7-1424CA4FBAB5}"/>
              </a:ext>
            </a:extLst>
          </p:cNvPr>
          <p:cNvSpPr txBox="1"/>
          <p:nvPr/>
        </p:nvSpPr>
        <p:spPr>
          <a:xfrm>
            <a:off x="8078469" y="6420161"/>
            <a:ext cx="3200400" cy="246221"/>
          </a:xfrm>
          <a:prstGeom prst="rect">
            <a:avLst/>
          </a:prstGeom>
          <a:noFill/>
        </p:spPr>
        <p:txBody>
          <a:bodyPr wrap="square" rtlCol="0">
            <a:spAutoFit/>
          </a:bodyPr>
          <a:lstStyle/>
          <a:p>
            <a:pPr algn="ctr"/>
            <a:r>
              <a:rPr lang="en-US" sz="1000" i="1">
                <a:solidFill>
                  <a:schemeClr val="tx1">
                    <a:lumMod val="50000"/>
                    <a:lumOff val="50000"/>
                  </a:schemeClr>
                </a:solidFill>
                <a:latin typeface="Segoe UI" panose="020B0502040204020203" pitchFamily="34" charset="0"/>
                <a:cs typeface="Segoe UI" panose="020B0502040204020203" pitchFamily="34" charset="0"/>
              </a:rPr>
              <a:t>Insert privacy statement/link here</a:t>
            </a:r>
          </a:p>
        </p:txBody>
      </p:sp>
      <p:sp>
        <p:nvSpPr>
          <p:cNvPr id="24" name="TextBox 23">
            <a:extLst>
              <a:ext uri="{FF2B5EF4-FFF2-40B4-BE49-F238E27FC236}">
                <a16:creationId xmlns:a16="http://schemas.microsoft.com/office/drawing/2014/main" id="{1930E015-8E15-2803-C26C-171E7FC28ADE}"/>
              </a:ext>
            </a:extLst>
          </p:cNvPr>
          <p:cNvSpPr txBox="1"/>
          <p:nvPr/>
        </p:nvSpPr>
        <p:spPr>
          <a:xfrm>
            <a:off x="913131" y="2998113"/>
            <a:ext cx="6250935"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a:solidFill>
                  <a:schemeClr val="accent1"/>
                </a:solidFill>
                <a:latin typeface="+mj-lt"/>
                <a:ea typeface="Roboto"/>
                <a:cs typeface="Roboto"/>
              </a:rPr>
              <a:t>Why choose </a:t>
            </a:r>
            <a:r>
              <a:rPr lang="en-US" sz="1400">
                <a:solidFill>
                  <a:schemeClr val="accent1"/>
                </a:solidFill>
                <a:highlight>
                  <a:srgbClr val="FFFF00"/>
                </a:highlight>
                <a:latin typeface="+mj-lt"/>
                <a:ea typeface="Roboto"/>
                <a:cs typeface="Roboto"/>
              </a:rPr>
              <a:t>[Partner Name</a:t>
            </a:r>
            <a:r>
              <a:rPr lang="en-US" sz="1400">
                <a:solidFill>
                  <a:schemeClr val="accent1"/>
                </a:solidFill>
                <a:latin typeface="+mj-lt"/>
                <a:ea typeface="Roboto"/>
                <a:cs typeface="Roboto"/>
              </a:rPr>
              <a:t>] and the Microsoft unified security operations?</a:t>
            </a:r>
            <a:endParaRPr lang="en-US" sz="2000">
              <a:solidFill>
                <a:schemeClr val="accent1"/>
              </a:solidFill>
              <a:latin typeface="+mj-lt"/>
            </a:endParaRPr>
          </a:p>
        </p:txBody>
      </p:sp>
      <p:sp>
        <p:nvSpPr>
          <p:cNvPr id="26" name="TextBox 25">
            <a:extLst>
              <a:ext uri="{FF2B5EF4-FFF2-40B4-BE49-F238E27FC236}">
                <a16:creationId xmlns:a16="http://schemas.microsoft.com/office/drawing/2014/main" id="{6B895B76-C1B8-CFB8-B817-FFDB99B372A3}"/>
              </a:ext>
            </a:extLst>
          </p:cNvPr>
          <p:cNvSpPr txBox="1"/>
          <p:nvPr/>
        </p:nvSpPr>
        <p:spPr>
          <a:xfrm>
            <a:off x="913130" y="5582926"/>
            <a:ext cx="6250935" cy="81560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200">
                <a:solidFill>
                  <a:srgbClr val="111111"/>
                </a:solidFill>
                <a:ea typeface="Roboto"/>
                <a:cs typeface="Roboto"/>
              </a:rPr>
              <a:t>Featuring </a:t>
            </a:r>
            <a:r>
              <a:rPr lang="en-US" sz="1200">
                <a:solidFill>
                  <a:srgbClr val="111111"/>
                </a:solidFill>
                <a:latin typeface="+mj-lt"/>
                <a:ea typeface="Roboto"/>
                <a:cs typeface="Roboto"/>
              </a:rPr>
              <a:t>Microsoft Sentinel</a:t>
            </a:r>
            <a:r>
              <a:rPr lang="en-US" sz="1200">
                <a:solidFill>
                  <a:srgbClr val="111111"/>
                </a:solidFill>
                <a:ea typeface="Roboto"/>
                <a:cs typeface="Roboto"/>
              </a:rPr>
              <a:t>, </a:t>
            </a:r>
            <a:r>
              <a:rPr lang="en-US" sz="1200">
                <a:solidFill>
                  <a:srgbClr val="111111"/>
                </a:solidFill>
                <a:latin typeface="+mj-lt"/>
                <a:ea typeface="Roboto"/>
                <a:cs typeface="Roboto"/>
              </a:rPr>
              <a:t>Defender XDR</a:t>
            </a:r>
            <a:r>
              <a:rPr lang="en-US" sz="1200">
                <a:solidFill>
                  <a:srgbClr val="111111"/>
                </a:solidFill>
                <a:ea typeface="Roboto"/>
                <a:cs typeface="Roboto"/>
              </a:rPr>
              <a:t>, and</a:t>
            </a:r>
            <a:r>
              <a:rPr lang="en-US" sz="1200">
                <a:solidFill>
                  <a:srgbClr val="111111"/>
                </a:solidFill>
                <a:latin typeface="+mj-lt"/>
                <a:ea typeface="Roboto"/>
                <a:cs typeface="Roboto"/>
              </a:rPr>
              <a:t> Security</a:t>
            </a:r>
            <a:r>
              <a:rPr lang="en-US" sz="1200" b="1">
                <a:solidFill>
                  <a:srgbClr val="111111"/>
                </a:solidFill>
                <a:latin typeface="Segoe Sans Text"/>
                <a:ea typeface="Roboto"/>
                <a:cs typeface="Roboto"/>
              </a:rPr>
              <a:t> </a:t>
            </a:r>
            <a:r>
              <a:rPr lang="en-US" sz="1200">
                <a:solidFill>
                  <a:srgbClr val="111111"/>
                </a:solidFill>
                <a:latin typeface="+mj-lt"/>
                <a:ea typeface="Roboto"/>
                <a:cs typeface="Roboto"/>
              </a:rPr>
              <a:t>Copilot</a:t>
            </a:r>
            <a:r>
              <a:rPr lang="en-US" sz="1200">
                <a:solidFill>
                  <a:srgbClr val="111111"/>
                </a:solidFill>
                <a:ea typeface="Roboto"/>
                <a:cs typeface="Roboto"/>
              </a:rPr>
              <a:t>, this integrated platform offers a seamless experience to prevent, detect, and disrupt threats.</a:t>
            </a:r>
            <a:endParaRPr lang="en-US"/>
          </a:p>
          <a:p>
            <a:r>
              <a:rPr lang="en-US" sz="1200">
                <a:solidFill>
                  <a:srgbClr val="111111"/>
                </a:solidFill>
                <a:latin typeface="+mj-lt"/>
                <a:ea typeface="Roboto"/>
                <a:cs typeface="Roboto"/>
              </a:rPr>
              <a:t>Download our eBook </a:t>
            </a:r>
            <a:r>
              <a:rPr lang="en-US" sz="1200">
                <a:solidFill>
                  <a:srgbClr val="111111"/>
                </a:solidFill>
                <a:ea typeface="Roboto"/>
                <a:cs typeface="Roboto"/>
              </a:rPr>
              <a:t>to discover how the Microsoft unified security operations</a:t>
            </a:r>
            <a:br>
              <a:rPr lang="en-US" sz="1200">
                <a:solidFill>
                  <a:srgbClr val="111111"/>
                </a:solidFill>
                <a:ea typeface="Roboto"/>
                <a:cs typeface="Roboto"/>
              </a:rPr>
            </a:br>
            <a:r>
              <a:rPr lang="en-US" sz="1200">
                <a:solidFill>
                  <a:srgbClr val="111111"/>
                </a:solidFill>
                <a:ea typeface="Roboto"/>
                <a:cs typeface="Roboto"/>
              </a:rPr>
              <a:t>can fortify your business against cyberthreats.</a:t>
            </a:r>
            <a:endParaRPr lang="en-US"/>
          </a:p>
        </p:txBody>
      </p:sp>
      <p:pic>
        <p:nvPicPr>
          <p:cNvPr id="33" name="Graphic 32">
            <a:extLst>
              <a:ext uri="{FF2B5EF4-FFF2-40B4-BE49-F238E27FC236}">
                <a16:creationId xmlns:a16="http://schemas.microsoft.com/office/drawing/2014/main" id="{08866611-7F24-3033-5D67-ADAB757080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47583" y="3670757"/>
            <a:ext cx="457200" cy="457200"/>
          </a:xfrm>
          <a:prstGeom prst="rect">
            <a:avLst/>
          </a:prstGeom>
        </p:spPr>
      </p:pic>
      <p:sp>
        <p:nvSpPr>
          <p:cNvPr id="34" name="TextBox 33">
            <a:extLst>
              <a:ext uri="{FF2B5EF4-FFF2-40B4-BE49-F238E27FC236}">
                <a16:creationId xmlns:a16="http://schemas.microsoft.com/office/drawing/2014/main" id="{5AF1F7E4-473C-70CD-3560-9A176F37AF7E}"/>
              </a:ext>
            </a:extLst>
          </p:cNvPr>
          <p:cNvSpPr txBox="1"/>
          <p:nvPr/>
        </p:nvSpPr>
        <p:spPr>
          <a:xfrm>
            <a:off x="911860" y="4164313"/>
            <a:ext cx="1780115" cy="961802"/>
          </a:xfrm>
          <a:prstGeom prst="rect">
            <a:avLst/>
          </a:prstGeom>
          <a:noFill/>
        </p:spPr>
        <p:txBody>
          <a:bodyPr wrap="square" lIns="0" tIns="0" rIns="0" bIns="0" rtlCol="0">
            <a:spAutoFit/>
          </a:bodyPr>
          <a:lstStyle/>
          <a:p>
            <a:pPr marR="0" lvl="0" algn="l" defTabSz="914400" rtl="0" eaLnBrk="1" fontAlgn="auto" latinLnBrk="0" hangingPunct="1">
              <a:lnSpc>
                <a:spcPct val="100000"/>
              </a:lnSpc>
              <a:spcBef>
                <a:spcPts val="0"/>
              </a:spcBef>
              <a:spcAft>
                <a:spcPts val="300"/>
              </a:spcAft>
              <a:buClrTx/>
              <a:buSzTx/>
              <a:tabLst/>
              <a:defRPr/>
            </a:pPr>
            <a:r>
              <a:rPr kumimoji="0" lang="en-US" sz="1200" i="0" u="none" strike="noStrike" kern="1200" cap="none" spc="0" normalizeH="0" baseline="0" noProof="0">
                <a:ln>
                  <a:noFill/>
                </a:ln>
                <a:solidFill>
                  <a:schemeClr val="accent1"/>
                </a:solidFill>
                <a:effectLst/>
                <a:uLnTx/>
                <a:uFillTx/>
                <a:latin typeface="+mj-lt"/>
                <a:ea typeface="Roboto"/>
                <a:cs typeface="Roboto"/>
              </a:rPr>
              <a:t>Comprehensive protection</a:t>
            </a:r>
          </a:p>
          <a:p>
            <a:pPr marR="0" lvl="0" algn="l" defTabSz="914400" rtl="0" eaLnBrk="1" fontAlgn="auto" latinLnBrk="0" hangingPunct="1">
              <a:lnSpc>
                <a:spcPct val="100000"/>
              </a:lnSpc>
              <a:spcBef>
                <a:spcPts val="0"/>
              </a:spcBef>
              <a:spcAft>
                <a:spcPts val="300"/>
              </a:spcAft>
              <a:buClrTx/>
              <a:buSzTx/>
              <a:tabLst/>
              <a:defRPr/>
            </a:pPr>
            <a:r>
              <a:rPr kumimoji="0" lang="en-US" sz="1200" b="0" i="0" u="none" strike="noStrike" kern="1200" cap="none" spc="0" normalizeH="0" baseline="0" noProof="0">
                <a:ln>
                  <a:noFill/>
                </a:ln>
                <a:solidFill>
                  <a:srgbClr val="111111"/>
                </a:solidFill>
                <a:effectLst/>
                <a:uLnTx/>
                <a:uFillTx/>
                <a:ea typeface="Roboto"/>
                <a:cs typeface="Roboto"/>
              </a:rPr>
              <a:t>Prevent attacks across multiple platforms and </a:t>
            </a:r>
            <a:r>
              <a:rPr kumimoji="0" lang="en-US" sz="1200" b="0" i="0" u="none" strike="noStrike" kern="1200" cap="none" spc="0" normalizeH="0" baseline="0" noProof="0" err="1">
                <a:ln>
                  <a:noFill/>
                </a:ln>
                <a:solidFill>
                  <a:srgbClr val="111111"/>
                </a:solidFill>
                <a:effectLst/>
                <a:uLnTx/>
                <a:uFillTx/>
                <a:ea typeface="Roboto"/>
                <a:cs typeface="Roboto"/>
              </a:rPr>
              <a:t>multicloud</a:t>
            </a:r>
            <a:r>
              <a:rPr kumimoji="0" lang="en-US" sz="1200" b="0" i="0" u="none" strike="noStrike" kern="1200" cap="none" spc="0" normalizeH="0" baseline="0" noProof="0">
                <a:ln>
                  <a:noFill/>
                </a:ln>
                <a:solidFill>
                  <a:srgbClr val="111111"/>
                </a:solidFill>
                <a:effectLst/>
                <a:uLnTx/>
                <a:uFillTx/>
                <a:ea typeface="Roboto"/>
                <a:cs typeface="Roboto"/>
              </a:rPr>
              <a:t> environments.</a:t>
            </a: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35" name="TextBox 34">
            <a:extLst>
              <a:ext uri="{FF2B5EF4-FFF2-40B4-BE49-F238E27FC236}">
                <a16:creationId xmlns:a16="http://schemas.microsoft.com/office/drawing/2014/main" id="{F5222E56-FBE1-3DE4-E2B5-14A2290FA031}"/>
              </a:ext>
            </a:extLst>
          </p:cNvPr>
          <p:cNvSpPr txBox="1"/>
          <p:nvPr/>
        </p:nvSpPr>
        <p:spPr>
          <a:xfrm>
            <a:off x="3149799" y="4168397"/>
            <a:ext cx="1780115" cy="777136"/>
          </a:xfrm>
          <a:prstGeom prst="rect">
            <a:avLst/>
          </a:prstGeom>
          <a:noFill/>
        </p:spPr>
        <p:txBody>
          <a:bodyPr wrap="square" lIns="0" tIns="0" rIns="0" bIns="0" rtlCol="0">
            <a:spAutoFit/>
          </a:bodyPr>
          <a:lstStyle/>
          <a:p>
            <a:pPr marR="0" lvl="0" algn="l" defTabSz="914400" rtl="0" eaLnBrk="1" fontAlgn="auto" latinLnBrk="0" hangingPunct="1">
              <a:lnSpc>
                <a:spcPct val="100000"/>
              </a:lnSpc>
              <a:spcBef>
                <a:spcPts val="0"/>
              </a:spcBef>
              <a:spcAft>
                <a:spcPts val="300"/>
              </a:spcAft>
              <a:buClrTx/>
              <a:buSzTx/>
              <a:tabLst/>
              <a:defRPr/>
            </a:pPr>
            <a:r>
              <a:rPr kumimoji="0" lang="en-US" sz="1200" i="0" u="none" strike="noStrike" kern="1200" cap="none" spc="0" normalizeH="0" baseline="0" noProof="0">
                <a:ln>
                  <a:noFill/>
                </a:ln>
                <a:solidFill>
                  <a:schemeClr val="accent1"/>
                </a:solidFill>
                <a:effectLst/>
                <a:uLnTx/>
                <a:uFillTx/>
                <a:latin typeface="+mj-lt"/>
                <a:ea typeface="Roboto"/>
                <a:cs typeface="Roboto"/>
              </a:rPr>
              <a:t>Advanced threat detection</a:t>
            </a:r>
          </a:p>
          <a:p>
            <a:pPr marR="0" lvl="0" algn="l" defTabSz="914400" rtl="0" eaLnBrk="1" fontAlgn="auto" latinLnBrk="0" hangingPunct="1">
              <a:lnSpc>
                <a:spcPct val="100000"/>
              </a:lnSpc>
              <a:spcBef>
                <a:spcPts val="0"/>
              </a:spcBef>
              <a:spcAft>
                <a:spcPts val="300"/>
              </a:spcAft>
              <a:buClrTx/>
              <a:buSzTx/>
              <a:tabLst/>
              <a:defRPr/>
            </a:pPr>
            <a:r>
              <a:rPr kumimoji="0" lang="en-US" sz="1200" b="0" i="0" u="none" strike="noStrike" kern="1200" cap="none" spc="0" normalizeH="0" baseline="0" noProof="0">
                <a:ln>
                  <a:noFill/>
                </a:ln>
                <a:solidFill>
                  <a:srgbClr val="111111"/>
                </a:solidFill>
                <a:effectLst/>
                <a:uLnTx/>
                <a:uFillTx/>
                <a:ea typeface="Roboto"/>
                <a:cs typeface="Roboto"/>
              </a:rPr>
              <a:t>Detect and defend against threats across all systems.</a:t>
            </a: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36" name="TextBox 35">
            <a:extLst>
              <a:ext uri="{FF2B5EF4-FFF2-40B4-BE49-F238E27FC236}">
                <a16:creationId xmlns:a16="http://schemas.microsoft.com/office/drawing/2014/main" id="{51CAB184-E613-3B48-2E37-717F1FFF8B15}"/>
              </a:ext>
            </a:extLst>
          </p:cNvPr>
          <p:cNvSpPr txBox="1"/>
          <p:nvPr/>
        </p:nvSpPr>
        <p:spPr>
          <a:xfrm>
            <a:off x="5383950" y="4168397"/>
            <a:ext cx="1780115" cy="592470"/>
          </a:xfrm>
          <a:prstGeom prst="rect">
            <a:avLst/>
          </a:prstGeom>
          <a:noFill/>
        </p:spPr>
        <p:txBody>
          <a:bodyPr wrap="square" lIns="0" tIns="0" rIns="0" bIns="0" rtlCol="0">
            <a:spAutoFit/>
          </a:bodyPr>
          <a:lstStyle/>
          <a:p>
            <a:pPr marR="0" lvl="0" algn="l" defTabSz="914400" rtl="0" eaLnBrk="1" fontAlgn="auto" latinLnBrk="0" hangingPunct="1">
              <a:lnSpc>
                <a:spcPct val="100000"/>
              </a:lnSpc>
              <a:spcBef>
                <a:spcPts val="0"/>
              </a:spcBef>
              <a:spcAft>
                <a:spcPts val="300"/>
              </a:spcAft>
              <a:buClrTx/>
              <a:buSzTx/>
              <a:tabLst/>
              <a:defRPr/>
            </a:pPr>
            <a:r>
              <a:rPr kumimoji="0" lang="en-US" sz="1200" i="0" u="none" strike="noStrike" kern="1200" cap="none" spc="0" normalizeH="0" baseline="0" noProof="0">
                <a:ln>
                  <a:noFill/>
                </a:ln>
                <a:solidFill>
                  <a:schemeClr val="accent1"/>
                </a:solidFill>
                <a:effectLst/>
                <a:uLnTx/>
                <a:uFillTx/>
                <a:latin typeface="+mj-lt"/>
                <a:ea typeface="Roboto"/>
                <a:cs typeface="Roboto"/>
              </a:rPr>
              <a:t>Rapid response</a:t>
            </a:r>
          </a:p>
          <a:p>
            <a:pPr marR="0" lvl="0" algn="l" defTabSz="914400" rtl="0" eaLnBrk="1" fontAlgn="auto" latinLnBrk="0" hangingPunct="1">
              <a:lnSpc>
                <a:spcPct val="100000"/>
              </a:lnSpc>
              <a:spcBef>
                <a:spcPts val="0"/>
              </a:spcBef>
              <a:spcAft>
                <a:spcPts val="300"/>
              </a:spcAft>
              <a:buClrTx/>
              <a:buSzTx/>
              <a:tabLst/>
              <a:defRPr/>
            </a:pPr>
            <a:r>
              <a:rPr kumimoji="0" lang="en-US" sz="1200" b="0" i="0" u="none" strike="noStrike" kern="1200" cap="none" spc="0" normalizeH="0" baseline="0" noProof="0">
                <a:ln>
                  <a:noFill/>
                </a:ln>
                <a:solidFill>
                  <a:srgbClr val="111111"/>
                </a:solidFill>
                <a:effectLst/>
                <a:uLnTx/>
                <a:uFillTx/>
                <a:ea typeface="Roboto"/>
                <a:cs typeface="Roboto"/>
              </a:rPr>
              <a:t>Investigate and respond faster with generative AI.</a:t>
            </a:r>
            <a:endParaRPr kumimoji="0" lang="en-US" sz="1800" b="0" i="0" u="none" strike="noStrike" kern="1200" cap="none" spc="0" normalizeH="0" baseline="0" noProof="0">
              <a:ln>
                <a:noFill/>
              </a:ln>
              <a:solidFill>
                <a:srgbClr val="000000"/>
              </a:solidFill>
              <a:effectLst/>
              <a:uLnTx/>
              <a:uFillTx/>
              <a:ea typeface="+mn-ea"/>
              <a:cs typeface="+mn-cs"/>
            </a:endParaRPr>
          </a:p>
        </p:txBody>
      </p:sp>
      <p:cxnSp>
        <p:nvCxnSpPr>
          <p:cNvPr id="38" name="Straight Connector 37">
            <a:extLst>
              <a:ext uri="{FF2B5EF4-FFF2-40B4-BE49-F238E27FC236}">
                <a16:creationId xmlns:a16="http://schemas.microsoft.com/office/drawing/2014/main" id="{F00A020A-DE8E-F0CA-663F-BE4C5169CA26}"/>
              </a:ext>
            </a:extLst>
          </p:cNvPr>
          <p:cNvCxnSpPr>
            <a:cxnSpLocks/>
          </p:cNvCxnSpPr>
          <p:nvPr/>
        </p:nvCxnSpPr>
        <p:spPr>
          <a:xfrm>
            <a:off x="913131" y="3435579"/>
            <a:ext cx="6250935" cy="0"/>
          </a:xfrm>
          <a:prstGeom prst="line">
            <a:avLst/>
          </a:prstGeom>
          <a:ln w="12700">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C4291C33-AF13-D7B3-A200-0B0EE5D457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3306" y="3657601"/>
            <a:ext cx="457200" cy="457200"/>
          </a:xfrm>
          <a:prstGeom prst="rect">
            <a:avLst/>
          </a:prstGeom>
        </p:spPr>
      </p:pic>
      <p:pic>
        <p:nvPicPr>
          <p:cNvPr id="40" name="Graphic 39">
            <a:extLst>
              <a:ext uri="{FF2B5EF4-FFF2-40B4-BE49-F238E27FC236}">
                <a16:creationId xmlns:a16="http://schemas.microsoft.com/office/drawing/2014/main" id="{D4CA4BCD-A470-141D-B555-6E5BBC566A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1860" y="3662474"/>
            <a:ext cx="457200" cy="457200"/>
          </a:xfrm>
          <a:prstGeom prst="rect">
            <a:avLst/>
          </a:prstGeom>
        </p:spPr>
      </p:pic>
      <p:pic>
        <p:nvPicPr>
          <p:cNvPr id="5" name="Picture 4">
            <a:extLst>
              <a:ext uri="{FF2B5EF4-FFF2-40B4-BE49-F238E27FC236}">
                <a16:creationId xmlns:a16="http://schemas.microsoft.com/office/drawing/2014/main" id="{53CDD18D-3B84-806D-E5F0-15B52D30BB8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668703" y="326590"/>
            <a:ext cx="1881411" cy="238909"/>
          </a:xfrm>
          <a:prstGeom prst="rect">
            <a:avLst/>
          </a:prstGeom>
        </p:spPr>
      </p:pic>
      <p:sp>
        <p:nvSpPr>
          <p:cNvPr id="7" name="Rectangle 6">
            <a:extLst>
              <a:ext uri="{FF2B5EF4-FFF2-40B4-BE49-F238E27FC236}">
                <a16:creationId xmlns:a16="http://schemas.microsoft.com/office/drawing/2014/main" id="{C86618D5-1A00-F0DF-97F2-6F7B433B7510}"/>
              </a:ext>
            </a:extLst>
          </p:cNvPr>
          <p:cNvSpPr/>
          <p:nvPr/>
        </p:nvSpPr>
        <p:spPr bwMode="auto">
          <a:xfrm>
            <a:off x="911441" y="234518"/>
            <a:ext cx="1609816" cy="374342"/>
          </a:xfrm>
          <a:prstGeom prst="rect">
            <a:avLst/>
          </a:prstGeom>
          <a:solidFill>
            <a:srgbClr val="FFFF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a:solidFill>
                  <a:srgbClr val="000000"/>
                </a:solidFill>
                <a:ea typeface="Segoe UI" pitchFamily="34" charset="0"/>
                <a:cs typeface="Segoe UI"/>
              </a:rPr>
              <a:t>Partner logo</a:t>
            </a:r>
            <a:endParaRPr lang="en-US" sz="1200">
              <a:solidFill>
                <a:srgbClr val="000000"/>
              </a:solidFill>
              <a:ea typeface="Segoe UI" pitchFamily="34" charset="0"/>
              <a:cs typeface="Segoe UI" pitchFamily="34" charset="0"/>
            </a:endParaRPr>
          </a:p>
        </p:txBody>
      </p:sp>
    </p:spTree>
    <p:extLst>
      <p:ext uri="{BB962C8B-B14F-4D97-AF65-F5344CB8AC3E}">
        <p14:creationId xmlns:p14="http://schemas.microsoft.com/office/powerpoint/2010/main" val="452861173"/>
      </p:ext>
    </p:extLst>
  </p:cSld>
  <p:clrMapOvr>
    <a:masterClrMapping/>
  </p:clrMapOvr>
</p:sld>
</file>

<file path=ppt/theme/theme1.xml><?xml version="1.0" encoding="utf-8"?>
<a:theme xmlns:a="http://schemas.openxmlformats.org/drawingml/2006/main" name="MS_2024_Segoe Sans">
  <a:themeElements>
    <a:clrScheme name="MS_MISA">
      <a:dk1>
        <a:srgbClr val="000000"/>
      </a:dk1>
      <a:lt1>
        <a:srgbClr val="FFFFFF"/>
      </a:lt1>
      <a:dk2>
        <a:srgbClr val="243A5E"/>
      </a:dk2>
      <a:lt2>
        <a:srgbClr val="E6E6E6"/>
      </a:lt2>
      <a:accent1>
        <a:srgbClr val="0078D4"/>
      </a:accent1>
      <a:accent2>
        <a:srgbClr val="FFB900"/>
      </a:accent2>
      <a:accent3>
        <a:srgbClr val="107C10"/>
      </a:accent3>
      <a:accent4>
        <a:srgbClr val="737373"/>
      </a:accent4>
      <a:accent5>
        <a:srgbClr val="9BF00B"/>
      </a:accent5>
      <a:accent6>
        <a:srgbClr val="50E6FF"/>
      </a:accent6>
      <a:hlink>
        <a:srgbClr val="0078D4"/>
      </a:hlink>
      <a:folHlink>
        <a:srgbClr val="0078D4"/>
      </a:folHlink>
    </a:clrScheme>
    <a:fontScheme name="Custom 4">
      <a:majorFont>
        <a:latin typeface="Segoe Sans Text Semibold"/>
        <a:ea typeface=""/>
        <a:cs typeface=""/>
      </a:majorFont>
      <a:minorFont>
        <a:latin typeface="Segoe Sans Tex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S_2024" id="{860A71C4-2D77-D345-9017-91832A633D24}" vid="{17099213-F707-4B49-BDE2-01E0A469DC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7384ce8-a2ad-4061-818a-88bf72b6eefd">
      <Terms xmlns="http://schemas.microsoft.com/office/infopath/2007/PartnerControls"/>
    </lcf76f155ced4ddcb4097134ff3c332f>
    <TaxCatchAll xmlns="254ab26a-04f6-42f5-9555-e3c9fb1706a1" xsi:nil="true"/>
    <SharedWithUsers xmlns="254ab26a-04f6-42f5-9555-e3c9fb1706a1">
      <UserInfo>
        <DisplayName/>
        <AccountId xsi:nil="true"/>
        <AccountType/>
      </UserInfo>
    </SharedWithUsers>
    <MediaLengthInSeconds xmlns="a7384ce8-a2ad-4061-818a-88bf72b6eefd" xsi:nil="true"/>
    <Thumbnail xmlns="a7384ce8-a2ad-4061-818a-88bf72b6eefd" xsi:nil="true"/>
    <_ip_UnifiedCompliancePolicyUIAction xmlns="http://schemas.microsoft.com/sharepoint/v3" xsi:nil="true"/>
    <TranslatedLang xmlns="a7384ce8-a2ad-4061-818a-88bf72b6eefd" xsi:nil="true"/>
    <Dateapproved xmlns="a7384ce8-a2ad-4061-818a-88bf72b6eefd" xsi:nil="true"/>
    <_ip_UnifiedCompliancePolicyProperties xmlns="http://schemas.microsoft.com/sharepoint/v3" xsi:nil="true"/>
    <Image xmlns="a7384ce8-a2ad-4061-818a-88bf72b6eefd" xsi:nil="true"/>
    <modifiedby xmlns="a7384ce8-a2ad-4061-818a-88bf72b6ee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743FB91453AB4DB8662F2E12DC3E10" ma:contentTypeVersion="27" ma:contentTypeDescription="Create a new document." ma:contentTypeScope="" ma:versionID="e363167eb61fcedf83979870406c0a75">
  <xsd:schema xmlns:xsd="http://www.w3.org/2001/XMLSchema" xmlns:xs="http://www.w3.org/2001/XMLSchema" xmlns:p="http://schemas.microsoft.com/office/2006/metadata/properties" xmlns:ns1="http://schemas.microsoft.com/sharepoint/v3" xmlns:ns2="a7384ce8-a2ad-4061-818a-88bf72b6eefd" xmlns:ns3="254ab26a-04f6-42f5-9555-e3c9fb1706a1" targetNamespace="http://schemas.microsoft.com/office/2006/metadata/properties" ma:root="true" ma:fieldsID="5d817ce21d26d6130f508ab904b02f8d" ns1:_="" ns2:_="" ns3:_="">
    <xsd:import namespace="http://schemas.microsoft.com/sharepoint/v3"/>
    <xsd:import namespace="a7384ce8-a2ad-4061-818a-88bf72b6eefd"/>
    <xsd:import namespace="254ab26a-04f6-42f5-9555-e3c9fb1706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Doc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Dateapproved" minOccurs="0"/>
                <xsd:element ref="ns2:Thumbnail" minOccurs="0"/>
                <xsd:element ref="ns2:MediaServiceObjectDetectorVersions" minOccurs="0"/>
                <xsd:element ref="ns2:MediaServiceSystemTags" minOccurs="0"/>
                <xsd:element ref="ns2:Image" minOccurs="0"/>
                <xsd:element ref="ns2:modifiedby" minOccurs="0"/>
                <xsd:element ref="ns2:TranslatedLa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384ce8-a2ad-4061-818a-88bf72b6e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ocTags" ma:index="13" nillable="true" ma:displayName="MediaServiceDocTags" ma:hidden="true" ma:internalName="MediaServiceDoc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Dateapproved" ma:index="25" nillable="true" ma:displayName="Notes" ma:description="Enter date approved here" ma:format="Dropdown" ma:internalName="Dateapproved">
      <xsd:simpleType>
        <xsd:restriction base="dms:Note">
          <xsd:maxLength value="255"/>
        </xsd:restriction>
      </xsd:simpleType>
    </xsd:element>
    <xsd:element name="Thumbnail" ma:index="26" nillable="true" ma:displayName="Thumbnail" ma:format="Thumbnail" ma:internalName="Thumbnail">
      <xsd:simpleType>
        <xsd:restriction base="dms:Unknow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ystemTags" ma:index="28" nillable="true" ma:displayName="MediaServiceSystemTags" ma:hidden="true" ma:internalName="MediaServiceSystemTags" ma:readOnly="true">
      <xsd:simpleType>
        <xsd:restriction base="dms:Note"/>
      </xsd:simpleType>
    </xsd:element>
    <xsd:element name="Image" ma:index="29" nillable="true" ma:displayName="Image" ma:format="Thumbnail" ma:internalName="Image">
      <xsd:simpleType>
        <xsd:restriction base="dms:Unknown"/>
      </xsd:simpleType>
    </xsd:element>
    <xsd:element name="modifiedby" ma:index="30" nillable="true" ma:displayName="modified by" ma:format="DateOnly" ma:internalName="modifiedby">
      <xsd:simpleType>
        <xsd:restriction base="dms:DateTime"/>
      </xsd:simpleType>
    </xsd:element>
    <xsd:element name="TranslatedLang" ma:index="31" nillable="true" ma:displayName="Translated Language" ma:internalName="TranslatedLang">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ab26a-04f6-42f5-9555-e3c9fb1706a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bda739f-6e84-4682-ab84-dba308ad8f6a}" ma:internalName="TaxCatchAll" ma:showField="CatchAllData" ma:web="254ab26a-04f6-42f5-9555-e3c9fb1706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C84C12-E5E6-4A7D-87E2-081138B2ABDE}">
  <ds:schemaRefs>
    <ds:schemaRef ds:uri="1974ca94-7443-4803-83d1-4a026b72aaa2"/>
    <ds:schemaRef ds:uri="254ab26a-04f6-42f5-9555-e3c9fb1706a1"/>
    <ds:schemaRef ds:uri="8ed6223e-7512-45a2-a4c1-f1446806e468"/>
    <ds:schemaRef ds:uri="a7384ce8-a2ad-4061-818a-88bf72b6ee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4743A1E-AA03-40A8-8AAA-C655B382BDF8}">
  <ds:schemaRefs>
    <ds:schemaRef ds:uri="http://schemas.microsoft.com/sharepoint/v3/contenttype/forms"/>
  </ds:schemaRefs>
</ds:datastoreItem>
</file>

<file path=customXml/itemProps3.xml><?xml version="1.0" encoding="utf-8"?>
<ds:datastoreItem xmlns:ds="http://schemas.openxmlformats.org/officeDocument/2006/customXml" ds:itemID="{9B95B7E4-35B0-4DFB-BEAE-5852FAA6C38D}"/>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487</Words>
  <Application>Microsoft Office PowerPoint</Application>
  <PresentationFormat>Widescreen</PresentationFormat>
  <Paragraphs>40</Paragraphs>
  <Slides>2</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vt:i4>
      </vt:variant>
    </vt:vector>
  </HeadingPairs>
  <TitlesOfParts>
    <vt:vector size="16" baseType="lpstr">
      <vt:lpstr>Aptos</vt:lpstr>
      <vt:lpstr>Arial</vt:lpstr>
      <vt:lpstr>Calibri</vt:lpstr>
      <vt:lpstr>Calibri Light</vt:lpstr>
      <vt:lpstr>Roboto</vt:lpstr>
      <vt:lpstr>Segoe Sans Display</vt:lpstr>
      <vt:lpstr>Segoe Sans Text</vt:lpstr>
      <vt:lpstr>Segoe Sans Text Semibold</vt:lpstr>
      <vt:lpstr>Segoe UI</vt:lpstr>
      <vt:lpstr>Segoe UI Semibold</vt:lpstr>
      <vt:lpstr>Wingdings</vt:lpstr>
      <vt:lpstr>MS_2024_Segoe Sans</vt:lpstr>
      <vt:lpstr>Office Theme</vt:lpstr>
      <vt:lpstr>1_Office Theme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revision>1</cp:revision>
  <dcterms:created xsi:type="dcterms:W3CDTF">2023-08-31T21:33:04Z</dcterms:created>
  <dcterms:modified xsi:type="dcterms:W3CDTF">2024-09-17T16:32:04Z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177500</vt:r8>
  </property>
  <property fmtid="{D5CDD505-2E9C-101B-9397-08002B2CF9AE}" pid="3" name="MediaServiceImageTags">
    <vt:lpwstr/>
  </property>
  <property fmtid="{D5CDD505-2E9C-101B-9397-08002B2CF9AE}" pid="4" name="xd_ProgID">
    <vt:lpwstr/>
  </property>
  <property fmtid="{D5CDD505-2E9C-101B-9397-08002B2CF9AE}" pid="5" name="ContentTypeId">
    <vt:lpwstr>0x010100FF743FB91453AB4DB8662F2E12DC3E10</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